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0" r:id="rId1"/>
  </p:sldMasterIdLst>
  <p:sldIdLst>
    <p:sldId id="256" r:id="rId2"/>
    <p:sldId id="284" r:id="rId3"/>
    <p:sldId id="271" r:id="rId4"/>
    <p:sldId id="285" r:id="rId5"/>
    <p:sldId id="310" r:id="rId6"/>
    <p:sldId id="315" r:id="rId7"/>
    <p:sldId id="286" r:id="rId8"/>
    <p:sldId id="302" r:id="rId9"/>
    <p:sldId id="304" r:id="rId10"/>
    <p:sldId id="305" r:id="rId11"/>
    <p:sldId id="303" r:id="rId12"/>
    <p:sldId id="293" r:id="rId13"/>
    <p:sldId id="299" r:id="rId14"/>
    <p:sldId id="298" r:id="rId15"/>
    <p:sldId id="300" r:id="rId16"/>
    <p:sldId id="301" r:id="rId17"/>
    <p:sldId id="306" r:id="rId18"/>
    <p:sldId id="313" r:id="rId19"/>
    <p:sldId id="314" r:id="rId20"/>
    <p:sldId id="316" r:id="rId21"/>
    <p:sldId id="317" r:id="rId22"/>
    <p:sldId id="318" r:id="rId23"/>
    <p:sldId id="312" r:id="rId24"/>
    <p:sldId id="274" r:id="rId25"/>
    <p:sldId id="308" r:id="rId26"/>
    <p:sldId id="309" r:id="rId27"/>
    <p:sldId id="263" r:id="rId28"/>
    <p:sldId id="319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09A3665-83F5-43EB-A6F4-AF26DCC95221}">
          <p14:sldIdLst>
            <p14:sldId id="256"/>
            <p14:sldId id="284"/>
            <p14:sldId id="271"/>
            <p14:sldId id="285"/>
            <p14:sldId id="310"/>
            <p14:sldId id="315"/>
            <p14:sldId id="286"/>
            <p14:sldId id="302"/>
            <p14:sldId id="304"/>
            <p14:sldId id="305"/>
            <p14:sldId id="303"/>
            <p14:sldId id="293"/>
            <p14:sldId id="299"/>
            <p14:sldId id="298"/>
            <p14:sldId id="300"/>
            <p14:sldId id="301"/>
            <p14:sldId id="306"/>
            <p14:sldId id="313"/>
            <p14:sldId id="314"/>
            <p14:sldId id="316"/>
            <p14:sldId id="317"/>
            <p14:sldId id="318"/>
            <p14:sldId id="312"/>
            <p14:sldId id="274"/>
            <p14:sldId id="308"/>
            <p14:sldId id="309"/>
            <p14:sldId id="263"/>
            <p14:sldId id="3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hyperlink" Target="https://npd.nalog.ru/check-status/" TargetMode="External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hyperlink" Target="https://npd.nalog.ru/check-status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95A9BE-DDE0-4F5E-984B-F220740A3142}" type="doc">
      <dgm:prSet loTypeId="urn:microsoft.com/office/officeart/2005/8/layout/radial6" loCatId="relationship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6E7FBD3-A1E4-47C9-9757-CE7A5637158B}">
      <dgm:prSet phldrT="[Текст]" custT="1"/>
      <dgm:spPr>
        <a:gradFill rotWithShape="0">
          <a:gsLst>
            <a:gs pos="16932">
              <a:srgbClr val="FFC000"/>
            </a:gs>
            <a:gs pos="12040">
              <a:srgbClr val="FFFF3B"/>
            </a:gs>
            <a:gs pos="64500">
              <a:srgbClr val="FFC000"/>
            </a:gs>
            <a:gs pos="0">
              <a:schemeClr val="tx1">
                <a:lumMod val="75000"/>
              </a:schemeClr>
            </a:gs>
            <a:gs pos="43000">
              <a:srgbClr val="FFC000"/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</a:gradFill>
      </dgm:spPr>
      <dgm:t>
        <a:bodyPr/>
        <a:lstStyle/>
        <a:p>
          <a:r>
            <a:rPr lang="ru-RU" sz="2800" b="1" dirty="0"/>
            <a:t>САМОЗАНЯТЫЙ</a:t>
          </a:r>
        </a:p>
      </dgm:t>
    </dgm:pt>
    <dgm:pt modelId="{BF70C619-B6D3-45DE-AC79-017F83494BAD}" type="parTrans" cxnId="{716F16EB-879A-47EF-99EE-773E3CBB0FF2}">
      <dgm:prSet/>
      <dgm:spPr/>
      <dgm:t>
        <a:bodyPr/>
        <a:lstStyle/>
        <a:p>
          <a:endParaRPr lang="ru-RU"/>
        </a:p>
      </dgm:t>
    </dgm:pt>
    <dgm:pt modelId="{B6D899E0-83CA-4260-A5DF-4A321DE46503}" type="sibTrans" cxnId="{716F16EB-879A-47EF-99EE-773E3CBB0FF2}">
      <dgm:prSet/>
      <dgm:spPr/>
      <dgm:t>
        <a:bodyPr/>
        <a:lstStyle/>
        <a:p>
          <a:endParaRPr lang="ru-RU"/>
        </a:p>
      </dgm:t>
    </dgm:pt>
    <dgm:pt modelId="{9393A69D-2177-40D4-B379-C0C51196DC17}">
      <dgm:prSet phldrT="[Текст]"/>
      <dgm:spPr/>
      <dgm:t>
        <a:bodyPr/>
        <a:lstStyle/>
        <a:p>
          <a:r>
            <a:rPr lang="ru-RU" dirty="0"/>
            <a:t>Физическое лицо</a:t>
          </a:r>
        </a:p>
      </dgm:t>
    </dgm:pt>
    <dgm:pt modelId="{D39E4883-3225-46AD-9FA5-4CF54E8C4BFF}" type="parTrans" cxnId="{992EF506-30DD-4FC2-92D5-D1B0C9288134}">
      <dgm:prSet/>
      <dgm:spPr/>
      <dgm:t>
        <a:bodyPr/>
        <a:lstStyle/>
        <a:p>
          <a:endParaRPr lang="ru-RU"/>
        </a:p>
      </dgm:t>
    </dgm:pt>
    <dgm:pt modelId="{17B67227-BC71-4FEF-93DD-DD780242DDA0}" type="sibTrans" cxnId="{992EF506-30DD-4FC2-92D5-D1B0C9288134}">
      <dgm:prSet/>
      <dgm:spPr/>
      <dgm:t>
        <a:bodyPr/>
        <a:lstStyle/>
        <a:p>
          <a:endParaRPr lang="ru-RU"/>
        </a:p>
      </dgm:t>
    </dgm:pt>
    <dgm:pt modelId="{5E3B8375-425A-4300-98D7-D8E2187E8DAF}">
      <dgm:prSet phldrT="[Текст]" custT="1"/>
      <dgm:spPr/>
      <dgm:t>
        <a:bodyPr/>
        <a:lstStyle/>
        <a:p>
          <a:r>
            <a:rPr lang="ru-RU" sz="1600" b="0" i="0" dirty="0"/>
            <a:t>Приносящая доход деятельность попадает по действие НПД</a:t>
          </a:r>
          <a:endParaRPr lang="ru-RU" sz="1600" dirty="0"/>
        </a:p>
      </dgm:t>
    </dgm:pt>
    <dgm:pt modelId="{30F61C0F-2CEF-4702-803C-0821E29C85D2}" type="parTrans" cxnId="{44E89504-7024-4DB2-8857-48461FD3A3E7}">
      <dgm:prSet/>
      <dgm:spPr/>
      <dgm:t>
        <a:bodyPr/>
        <a:lstStyle/>
        <a:p>
          <a:endParaRPr lang="ru-RU"/>
        </a:p>
      </dgm:t>
    </dgm:pt>
    <dgm:pt modelId="{D2CABD16-0B8C-4205-9C56-ED00B645F3E8}" type="sibTrans" cxnId="{44E89504-7024-4DB2-8857-48461FD3A3E7}">
      <dgm:prSet/>
      <dgm:spPr/>
      <dgm:t>
        <a:bodyPr/>
        <a:lstStyle/>
        <a:p>
          <a:endParaRPr lang="ru-RU"/>
        </a:p>
      </dgm:t>
    </dgm:pt>
    <dgm:pt modelId="{6D95F6A7-18CB-4B3D-AB11-05B28376F5D7}">
      <dgm:prSet phldrT="[Текст]" custT="1"/>
      <dgm:spPr/>
      <dgm:t>
        <a:bodyPr/>
        <a:lstStyle/>
        <a:p>
          <a:r>
            <a:rPr lang="ru-RU" sz="1600" b="0" i="0" dirty="0"/>
            <a:t>Осуществляет деятельность на территории действия ФЗ от 27.11.2018 </a:t>
          </a:r>
          <a:r>
            <a:rPr lang="en-US" sz="1600" b="0" i="0" dirty="0"/>
            <a:t>N 422-</a:t>
          </a:r>
          <a:r>
            <a:rPr lang="ru-RU" sz="1600" b="0" i="0" dirty="0"/>
            <a:t>ФЗ</a:t>
          </a:r>
          <a:endParaRPr lang="ru-RU" sz="1600" dirty="0"/>
        </a:p>
      </dgm:t>
    </dgm:pt>
    <dgm:pt modelId="{47FFCA99-6177-4299-8EAD-3AC35DAD7D42}" type="parTrans" cxnId="{2763B09E-FCA1-40CC-93D1-7A25DE0D2474}">
      <dgm:prSet/>
      <dgm:spPr/>
      <dgm:t>
        <a:bodyPr/>
        <a:lstStyle/>
        <a:p>
          <a:endParaRPr lang="ru-RU"/>
        </a:p>
      </dgm:t>
    </dgm:pt>
    <dgm:pt modelId="{070DA2A6-CBED-404D-B6D0-92D216AF67F1}" type="sibTrans" cxnId="{2763B09E-FCA1-40CC-93D1-7A25DE0D2474}">
      <dgm:prSet/>
      <dgm:spPr/>
      <dgm:t>
        <a:bodyPr/>
        <a:lstStyle/>
        <a:p>
          <a:endParaRPr lang="ru-RU"/>
        </a:p>
      </dgm:t>
    </dgm:pt>
    <dgm:pt modelId="{873DFAAA-F3E9-49E0-84FD-751A54ED51FB}">
      <dgm:prSet phldrT="[Текст]" custT="1"/>
      <dgm:spPr/>
      <dgm:t>
        <a:bodyPr/>
        <a:lstStyle/>
        <a:p>
          <a:r>
            <a:rPr lang="ru-RU" sz="1600" b="0" i="0" dirty="0"/>
            <a:t>Не имеет работодателя по осуществляемым видам деятельности</a:t>
          </a:r>
          <a:endParaRPr lang="ru-RU" sz="1600" dirty="0"/>
        </a:p>
      </dgm:t>
    </dgm:pt>
    <dgm:pt modelId="{05C5033E-1E56-4DE0-8524-C31E3F2191DB}" type="parTrans" cxnId="{C86807EC-C019-4289-A304-30E0D6C41E3D}">
      <dgm:prSet/>
      <dgm:spPr/>
      <dgm:t>
        <a:bodyPr/>
        <a:lstStyle/>
        <a:p>
          <a:endParaRPr lang="ru-RU"/>
        </a:p>
      </dgm:t>
    </dgm:pt>
    <dgm:pt modelId="{15C441DF-C812-4B45-BE7F-0FBCDBF1EE0E}" type="sibTrans" cxnId="{C86807EC-C019-4289-A304-30E0D6C41E3D}">
      <dgm:prSet/>
      <dgm:spPr/>
      <dgm:t>
        <a:bodyPr/>
        <a:lstStyle/>
        <a:p>
          <a:endParaRPr lang="ru-RU"/>
        </a:p>
      </dgm:t>
    </dgm:pt>
    <dgm:pt modelId="{6417C955-9A61-43EB-B14C-0D86237EC465}">
      <dgm:prSet phldrT="[Текст]" custT="1"/>
      <dgm:spPr/>
      <dgm:t>
        <a:bodyPr/>
        <a:lstStyle/>
        <a:p>
          <a:r>
            <a:rPr lang="ru-RU" sz="1600" dirty="0"/>
            <a:t>Гражданин РФ или </a:t>
          </a:r>
          <a:r>
            <a:rPr lang="ru-RU" sz="1600" b="0" i="0" dirty="0"/>
            <a:t>гражданин государства – члена Евразийского экономического союза</a:t>
          </a:r>
          <a:endParaRPr lang="ru-RU" sz="1600" dirty="0"/>
        </a:p>
      </dgm:t>
    </dgm:pt>
    <dgm:pt modelId="{93B441D6-2EF3-4235-B58A-85B2ABCDBD52}" type="parTrans" cxnId="{B52AEF46-87EB-4A0D-A159-949E53CA92F3}">
      <dgm:prSet/>
      <dgm:spPr/>
      <dgm:t>
        <a:bodyPr/>
        <a:lstStyle/>
        <a:p>
          <a:endParaRPr lang="ru-RU"/>
        </a:p>
      </dgm:t>
    </dgm:pt>
    <dgm:pt modelId="{45C87A43-ABEF-4B07-B8F1-BDC28D2F7791}" type="sibTrans" cxnId="{B52AEF46-87EB-4A0D-A159-949E53CA92F3}">
      <dgm:prSet/>
      <dgm:spPr/>
      <dgm:t>
        <a:bodyPr/>
        <a:lstStyle/>
        <a:p>
          <a:endParaRPr lang="ru-RU"/>
        </a:p>
      </dgm:t>
    </dgm:pt>
    <dgm:pt modelId="{E5CA2FF1-5A55-4DA3-A017-EFDB09BEA51D}">
      <dgm:prSet phldrT="[Текст]" custT="1"/>
      <dgm:spPr/>
      <dgm:t>
        <a:bodyPr/>
        <a:lstStyle/>
        <a:p>
          <a:r>
            <a:rPr lang="ru-RU" sz="1600" b="0" i="0" dirty="0"/>
            <a:t>Осуществляет деятельность </a:t>
          </a:r>
          <a:r>
            <a:rPr lang="ru-RU" sz="1600" dirty="0"/>
            <a:t>своими силами и за свой счет</a:t>
          </a:r>
        </a:p>
      </dgm:t>
    </dgm:pt>
    <dgm:pt modelId="{E884CB20-918B-4792-87A6-B618DB3CEC67}" type="parTrans" cxnId="{D387CAF3-C980-4DE7-9731-766A80F3E82F}">
      <dgm:prSet/>
      <dgm:spPr/>
      <dgm:t>
        <a:bodyPr/>
        <a:lstStyle/>
        <a:p>
          <a:endParaRPr lang="ru-RU"/>
        </a:p>
      </dgm:t>
    </dgm:pt>
    <dgm:pt modelId="{CACD0E23-B1B5-4AC7-8907-EEE6BAD2A27E}" type="sibTrans" cxnId="{D387CAF3-C980-4DE7-9731-766A80F3E82F}">
      <dgm:prSet/>
      <dgm:spPr/>
      <dgm:t>
        <a:bodyPr/>
        <a:lstStyle/>
        <a:p>
          <a:endParaRPr lang="ru-RU"/>
        </a:p>
      </dgm:t>
    </dgm:pt>
    <dgm:pt modelId="{B27961CB-8FAF-4589-A9A6-1282959DFC08}" type="pres">
      <dgm:prSet presAssocID="{E795A9BE-DDE0-4F5E-984B-F220740A314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53A25A7-D6A6-4330-9813-4A431262494A}" type="pres">
      <dgm:prSet presAssocID="{86E7FBD3-A1E4-47C9-9757-CE7A5637158B}" presName="centerShape" presStyleLbl="node0" presStyleIdx="0" presStyleCnt="1" custScaleX="86223" custScaleY="86223" custLinFactNeighborX="-1455" custLinFactNeighborY="2223"/>
      <dgm:spPr/>
    </dgm:pt>
    <dgm:pt modelId="{F1BC477C-20BF-422F-8F19-9EAA0978BA8D}" type="pres">
      <dgm:prSet presAssocID="{9393A69D-2177-40D4-B379-C0C51196DC17}" presName="node" presStyleLbl="node1" presStyleIdx="0" presStyleCnt="6" custScaleX="155358" custScaleY="155358" custRadScaleRad="91254" custRadScaleInc="-16943">
        <dgm:presLayoutVars>
          <dgm:bulletEnabled val="1"/>
        </dgm:presLayoutVars>
      </dgm:prSet>
      <dgm:spPr/>
    </dgm:pt>
    <dgm:pt modelId="{39106396-C8AA-495A-B9B5-7F761F61361F}" type="pres">
      <dgm:prSet presAssocID="{9393A69D-2177-40D4-B379-C0C51196DC17}" presName="dummy" presStyleCnt="0"/>
      <dgm:spPr/>
    </dgm:pt>
    <dgm:pt modelId="{A148FE20-9333-4037-BD47-11E4EED24892}" type="pres">
      <dgm:prSet presAssocID="{17B67227-BC71-4FEF-93DD-DD780242DDA0}" presName="sibTrans" presStyleLbl="sibTrans2D1" presStyleIdx="0" presStyleCnt="6"/>
      <dgm:spPr/>
    </dgm:pt>
    <dgm:pt modelId="{81A0B59F-A653-457D-91F0-615B34BA72AE}" type="pres">
      <dgm:prSet presAssocID="{6417C955-9A61-43EB-B14C-0D86237EC465}" presName="node" presStyleLbl="node1" presStyleIdx="1" presStyleCnt="6" custScaleX="155358" custScaleY="155358" custRadScaleRad="98737" custRadScaleInc="9645">
        <dgm:presLayoutVars>
          <dgm:bulletEnabled val="1"/>
        </dgm:presLayoutVars>
      </dgm:prSet>
      <dgm:spPr/>
    </dgm:pt>
    <dgm:pt modelId="{A801F2CF-414F-4951-B74C-68A435B6597E}" type="pres">
      <dgm:prSet presAssocID="{6417C955-9A61-43EB-B14C-0D86237EC465}" presName="dummy" presStyleCnt="0"/>
      <dgm:spPr/>
    </dgm:pt>
    <dgm:pt modelId="{B9EF0A1D-78CE-4857-A0F8-BCA338388857}" type="pres">
      <dgm:prSet presAssocID="{45C87A43-ABEF-4B07-B8F1-BDC28D2F7791}" presName="sibTrans" presStyleLbl="sibTrans2D1" presStyleIdx="1" presStyleCnt="6"/>
      <dgm:spPr/>
    </dgm:pt>
    <dgm:pt modelId="{17639517-306E-4B5D-AA91-214965E1F2E1}" type="pres">
      <dgm:prSet presAssocID="{5E3B8375-425A-4300-98D7-D8E2187E8DAF}" presName="node" presStyleLbl="node1" presStyleIdx="2" presStyleCnt="6" custScaleX="155358" custScaleY="155358" custRadScaleRad="107471" custRadScaleInc="17668">
        <dgm:presLayoutVars>
          <dgm:bulletEnabled val="1"/>
        </dgm:presLayoutVars>
      </dgm:prSet>
      <dgm:spPr/>
    </dgm:pt>
    <dgm:pt modelId="{854000FA-8010-49FA-A272-CA71D847DF2E}" type="pres">
      <dgm:prSet presAssocID="{5E3B8375-425A-4300-98D7-D8E2187E8DAF}" presName="dummy" presStyleCnt="0"/>
      <dgm:spPr/>
    </dgm:pt>
    <dgm:pt modelId="{9467F68C-7F68-4048-A473-E942C25CE70A}" type="pres">
      <dgm:prSet presAssocID="{D2CABD16-0B8C-4205-9C56-ED00B645F3E8}" presName="sibTrans" presStyleLbl="sibTrans2D1" presStyleIdx="2" presStyleCnt="6"/>
      <dgm:spPr/>
    </dgm:pt>
    <dgm:pt modelId="{96090713-E742-42E4-A5F3-7081E828E117}" type="pres">
      <dgm:prSet presAssocID="{6D95F6A7-18CB-4B3D-AB11-05B28376F5D7}" presName="node" presStyleLbl="node1" presStyleIdx="3" presStyleCnt="6" custScaleX="155358" custScaleY="155358" custRadScaleRad="100145" custRadScaleInc="15437">
        <dgm:presLayoutVars>
          <dgm:bulletEnabled val="1"/>
        </dgm:presLayoutVars>
      </dgm:prSet>
      <dgm:spPr/>
    </dgm:pt>
    <dgm:pt modelId="{949B458B-A8DD-45C6-BC8F-7B77874AE0A7}" type="pres">
      <dgm:prSet presAssocID="{6D95F6A7-18CB-4B3D-AB11-05B28376F5D7}" presName="dummy" presStyleCnt="0"/>
      <dgm:spPr/>
    </dgm:pt>
    <dgm:pt modelId="{9562F306-B8CC-4626-ADD5-74F59B1B7A54}" type="pres">
      <dgm:prSet presAssocID="{070DA2A6-CBED-404D-B6D0-92D216AF67F1}" presName="sibTrans" presStyleLbl="sibTrans2D1" presStyleIdx="3" presStyleCnt="6"/>
      <dgm:spPr/>
    </dgm:pt>
    <dgm:pt modelId="{CC3D7813-3C3D-431C-BA7D-77ECE61A416B}" type="pres">
      <dgm:prSet presAssocID="{E5CA2FF1-5A55-4DA3-A017-EFDB09BEA51D}" presName="node" presStyleLbl="node1" presStyleIdx="4" presStyleCnt="6" custScaleX="155358" custScaleY="155358" custRadScaleRad="111909" custRadScaleInc="4405">
        <dgm:presLayoutVars>
          <dgm:bulletEnabled val="1"/>
        </dgm:presLayoutVars>
      </dgm:prSet>
      <dgm:spPr/>
    </dgm:pt>
    <dgm:pt modelId="{34BA5EF1-6839-49F5-9B5D-BC20B83F3DFA}" type="pres">
      <dgm:prSet presAssocID="{E5CA2FF1-5A55-4DA3-A017-EFDB09BEA51D}" presName="dummy" presStyleCnt="0"/>
      <dgm:spPr/>
    </dgm:pt>
    <dgm:pt modelId="{8C809008-4326-423B-92B1-84109DE8F0BE}" type="pres">
      <dgm:prSet presAssocID="{CACD0E23-B1B5-4AC7-8907-EEE6BAD2A27E}" presName="sibTrans" presStyleLbl="sibTrans2D1" presStyleIdx="4" presStyleCnt="6"/>
      <dgm:spPr/>
    </dgm:pt>
    <dgm:pt modelId="{3923FCA9-24CB-42F1-9D53-5374D4B28E13}" type="pres">
      <dgm:prSet presAssocID="{873DFAAA-F3E9-49E0-84FD-751A54ED51FB}" presName="node" presStyleLbl="node1" presStyleIdx="5" presStyleCnt="6" custScaleX="155358" custScaleY="155358" custRadScaleRad="111629" custRadScaleInc="-15567">
        <dgm:presLayoutVars>
          <dgm:bulletEnabled val="1"/>
        </dgm:presLayoutVars>
      </dgm:prSet>
      <dgm:spPr/>
    </dgm:pt>
    <dgm:pt modelId="{BF6B3095-885E-4ECF-9C23-E331FE4880D8}" type="pres">
      <dgm:prSet presAssocID="{873DFAAA-F3E9-49E0-84FD-751A54ED51FB}" presName="dummy" presStyleCnt="0"/>
      <dgm:spPr/>
    </dgm:pt>
    <dgm:pt modelId="{FC9EEB10-A497-4442-8BD1-D8707D2CEC59}" type="pres">
      <dgm:prSet presAssocID="{15C441DF-C812-4B45-BE7F-0FBCDBF1EE0E}" presName="sibTrans" presStyleLbl="sibTrans2D1" presStyleIdx="5" presStyleCnt="6"/>
      <dgm:spPr/>
    </dgm:pt>
  </dgm:ptLst>
  <dgm:cxnLst>
    <dgm:cxn modelId="{44E89504-7024-4DB2-8857-48461FD3A3E7}" srcId="{86E7FBD3-A1E4-47C9-9757-CE7A5637158B}" destId="{5E3B8375-425A-4300-98D7-D8E2187E8DAF}" srcOrd="2" destOrd="0" parTransId="{30F61C0F-2CEF-4702-803C-0821E29C85D2}" sibTransId="{D2CABD16-0B8C-4205-9C56-ED00B645F3E8}"/>
    <dgm:cxn modelId="{992EF506-30DD-4FC2-92D5-D1B0C9288134}" srcId="{86E7FBD3-A1E4-47C9-9757-CE7A5637158B}" destId="{9393A69D-2177-40D4-B379-C0C51196DC17}" srcOrd="0" destOrd="0" parTransId="{D39E4883-3225-46AD-9FA5-4CF54E8C4BFF}" sibTransId="{17B67227-BC71-4FEF-93DD-DD780242DDA0}"/>
    <dgm:cxn modelId="{E836D224-19EA-4C2E-8C9C-2FC7CA15A298}" type="presOf" srcId="{15C441DF-C812-4B45-BE7F-0FBCDBF1EE0E}" destId="{FC9EEB10-A497-4442-8BD1-D8707D2CEC59}" srcOrd="0" destOrd="0" presId="urn:microsoft.com/office/officeart/2005/8/layout/radial6"/>
    <dgm:cxn modelId="{B52AEF46-87EB-4A0D-A159-949E53CA92F3}" srcId="{86E7FBD3-A1E4-47C9-9757-CE7A5637158B}" destId="{6417C955-9A61-43EB-B14C-0D86237EC465}" srcOrd="1" destOrd="0" parTransId="{93B441D6-2EF3-4235-B58A-85B2ABCDBD52}" sibTransId="{45C87A43-ABEF-4B07-B8F1-BDC28D2F7791}"/>
    <dgm:cxn modelId="{7D6CFF67-BE20-4BA2-93DF-BE493E13BA3A}" type="presOf" srcId="{D2CABD16-0B8C-4205-9C56-ED00B645F3E8}" destId="{9467F68C-7F68-4048-A473-E942C25CE70A}" srcOrd="0" destOrd="0" presId="urn:microsoft.com/office/officeart/2005/8/layout/radial6"/>
    <dgm:cxn modelId="{39018F6A-4C00-4A4D-87EE-A34CE8BAF949}" type="presOf" srcId="{5E3B8375-425A-4300-98D7-D8E2187E8DAF}" destId="{17639517-306E-4B5D-AA91-214965E1F2E1}" srcOrd="0" destOrd="0" presId="urn:microsoft.com/office/officeart/2005/8/layout/radial6"/>
    <dgm:cxn modelId="{1551396C-B3AE-43CF-BBD6-F8EF85DDDF24}" type="presOf" srcId="{45C87A43-ABEF-4B07-B8F1-BDC28D2F7791}" destId="{B9EF0A1D-78CE-4857-A0F8-BCA338388857}" srcOrd="0" destOrd="0" presId="urn:microsoft.com/office/officeart/2005/8/layout/radial6"/>
    <dgm:cxn modelId="{009D4F50-9707-4F85-BF5B-0C8E592FC35D}" type="presOf" srcId="{CACD0E23-B1B5-4AC7-8907-EEE6BAD2A27E}" destId="{8C809008-4326-423B-92B1-84109DE8F0BE}" srcOrd="0" destOrd="0" presId="urn:microsoft.com/office/officeart/2005/8/layout/radial6"/>
    <dgm:cxn modelId="{31B70B7A-B8EA-4882-AE6F-515E3E13B23B}" type="presOf" srcId="{E795A9BE-DDE0-4F5E-984B-F220740A3142}" destId="{B27961CB-8FAF-4589-A9A6-1282959DFC08}" srcOrd="0" destOrd="0" presId="urn:microsoft.com/office/officeart/2005/8/layout/radial6"/>
    <dgm:cxn modelId="{20AE537B-5E5D-4E40-962C-DA8D17323D89}" type="presOf" srcId="{86E7FBD3-A1E4-47C9-9757-CE7A5637158B}" destId="{F53A25A7-D6A6-4330-9813-4A431262494A}" srcOrd="0" destOrd="0" presId="urn:microsoft.com/office/officeart/2005/8/layout/radial6"/>
    <dgm:cxn modelId="{5C3CE87F-4024-45D8-BEA5-F5808FC0F871}" type="presOf" srcId="{070DA2A6-CBED-404D-B6D0-92D216AF67F1}" destId="{9562F306-B8CC-4626-ADD5-74F59B1B7A54}" srcOrd="0" destOrd="0" presId="urn:microsoft.com/office/officeart/2005/8/layout/radial6"/>
    <dgm:cxn modelId="{D07A8494-F3F2-45CF-B290-EA39200FAA5A}" type="presOf" srcId="{9393A69D-2177-40D4-B379-C0C51196DC17}" destId="{F1BC477C-20BF-422F-8F19-9EAA0978BA8D}" srcOrd="0" destOrd="0" presId="urn:microsoft.com/office/officeart/2005/8/layout/radial6"/>
    <dgm:cxn modelId="{2763B09E-FCA1-40CC-93D1-7A25DE0D2474}" srcId="{86E7FBD3-A1E4-47C9-9757-CE7A5637158B}" destId="{6D95F6A7-18CB-4B3D-AB11-05B28376F5D7}" srcOrd="3" destOrd="0" parTransId="{47FFCA99-6177-4299-8EAD-3AC35DAD7D42}" sibTransId="{070DA2A6-CBED-404D-B6D0-92D216AF67F1}"/>
    <dgm:cxn modelId="{8D2056A3-42EF-4FD6-92CC-11A2E7C9D238}" type="presOf" srcId="{E5CA2FF1-5A55-4DA3-A017-EFDB09BEA51D}" destId="{CC3D7813-3C3D-431C-BA7D-77ECE61A416B}" srcOrd="0" destOrd="0" presId="urn:microsoft.com/office/officeart/2005/8/layout/radial6"/>
    <dgm:cxn modelId="{B2F8E0A3-728C-4EBC-8DD1-28B04F9EC87F}" type="presOf" srcId="{17B67227-BC71-4FEF-93DD-DD780242DDA0}" destId="{A148FE20-9333-4037-BD47-11E4EED24892}" srcOrd="0" destOrd="0" presId="urn:microsoft.com/office/officeart/2005/8/layout/radial6"/>
    <dgm:cxn modelId="{7E733CD5-CB7B-44D3-9C27-76D98A487124}" type="presOf" srcId="{6417C955-9A61-43EB-B14C-0D86237EC465}" destId="{81A0B59F-A653-457D-91F0-615B34BA72AE}" srcOrd="0" destOrd="0" presId="urn:microsoft.com/office/officeart/2005/8/layout/radial6"/>
    <dgm:cxn modelId="{02E2E8E4-D90D-429E-A482-56E335F15664}" type="presOf" srcId="{873DFAAA-F3E9-49E0-84FD-751A54ED51FB}" destId="{3923FCA9-24CB-42F1-9D53-5374D4B28E13}" srcOrd="0" destOrd="0" presId="urn:microsoft.com/office/officeart/2005/8/layout/radial6"/>
    <dgm:cxn modelId="{B79CF2E9-33F2-40C1-94EB-F782518BE690}" type="presOf" srcId="{6D95F6A7-18CB-4B3D-AB11-05B28376F5D7}" destId="{96090713-E742-42E4-A5F3-7081E828E117}" srcOrd="0" destOrd="0" presId="urn:microsoft.com/office/officeart/2005/8/layout/radial6"/>
    <dgm:cxn modelId="{716F16EB-879A-47EF-99EE-773E3CBB0FF2}" srcId="{E795A9BE-DDE0-4F5E-984B-F220740A3142}" destId="{86E7FBD3-A1E4-47C9-9757-CE7A5637158B}" srcOrd="0" destOrd="0" parTransId="{BF70C619-B6D3-45DE-AC79-017F83494BAD}" sibTransId="{B6D899E0-83CA-4260-A5DF-4A321DE46503}"/>
    <dgm:cxn modelId="{C86807EC-C019-4289-A304-30E0D6C41E3D}" srcId="{86E7FBD3-A1E4-47C9-9757-CE7A5637158B}" destId="{873DFAAA-F3E9-49E0-84FD-751A54ED51FB}" srcOrd="5" destOrd="0" parTransId="{05C5033E-1E56-4DE0-8524-C31E3F2191DB}" sibTransId="{15C441DF-C812-4B45-BE7F-0FBCDBF1EE0E}"/>
    <dgm:cxn modelId="{D387CAF3-C980-4DE7-9731-766A80F3E82F}" srcId="{86E7FBD3-A1E4-47C9-9757-CE7A5637158B}" destId="{E5CA2FF1-5A55-4DA3-A017-EFDB09BEA51D}" srcOrd="4" destOrd="0" parTransId="{E884CB20-918B-4792-87A6-B618DB3CEC67}" sibTransId="{CACD0E23-B1B5-4AC7-8907-EEE6BAD2A27E}"/>
    <dgm:cxn modelId="{BCCAC1A2-7758-49F1-8D3B-910A413DDE7D}" type="presParOf" srcId="{B27961CB-8FAF-4589-A9A6-1282959DFC08}" destId="{F53A25A7-D6A6-4330-9813-4A431262494A}" srcOrd="0" destOrd="0" presId="urn:microsoft.com/office/officeart/2005/8/layout/radial6"/>
    <dgm:cxn modelId="{82696755-FDF1-402A-BC34-8EDB7D434160}" type="presParOf" srcId="{B27961CB-8FAF-4589-A9A6-1282959DFC08}" destId="{F1BC477C-20BF-422F-8F19-9EAA0978BA8D}" srcOrd="1" destOrd="0" presId="urn:microsoft.com/office/officeart/2005/8/layout/radial6"/>
    <dgm:cxn modelId="{F7CD264A-C9C4-4D6B-B262-EAA719EDD02C}" type="presParOf" srcId="{B27961CB-8FAF-4589-A9A6-1282959DFC08}" destId="{39106396-C8AA-495A-B9B5-7F761F61361F}" srcOrd="2" destOrd="0" presId="urn:microsoft.com/office/officeart/2005/8/layout/radial6"/>
    <dgm:cxn modelId="{310D49DC-DEC9-495D-8845-83C5EDD48BCE}" type="presParOf" srcId="{B27961CB-8FAF-4589-A9A6-1282959DFC08}" destId="{A148FE20-9333-4037-BD47-11E4EED24892}" srcOrd="3" destOrd="0" presId="urn:microsoft.com/office/officeart/2005/8/layout/radial6"/>
    <dgm:cxn modelId="{083F203A-867E-4299-AEB7-32F926B8FC92}" type="presParOf" srcId="{B27961CB-8FAF-4589-A9A6-1282959DFC08}" destId="{81A0B59F-A653-457D-91F0-615B34BA72AE}" srcOrd="4" destOrd="0" presId="urn:microsoft.com/office/officeart/2005/8/layout/radial6"/>
    <dgm:cxn modelId="{7BC4B2FF-46EB-4D47-948F-8936752E0E29}" type="presParOf" srcId="{B27961CB-8FAF-4589-A9A6-1282959DFC08}" destId="{A801F2CF-414F-4951-B74C-68A435B6597E}" srcOrd="5" destOrd="0" presId="urn:microsoft.com/office/officeart/2005/8/layout/radial6"/>
    <dgm:cxn modelId="{DA747D03-E554-441F-AEE0-1EE7B5C00F6F}" type="presParOf" srcId="{B27961CB-8FAF-4589-A9A6-1282959DFC08}" destId="{B9EF0A1D-78CE-4857-A0F8-BCA338388857}" srcOrd="6" destOrd="0" presId="urn:microsoft.com/office/officeart/2005/8/layout/radial6"/>
    <dgm:cxn modelId="{33BC11EC-8FBC-4542-9F29-FCA345B18B2F}" type="presParOf" srcId="{B27961CB-8FAF-4589-A9A6-1282959DFC08}" destId="{17639517-306E-4B5D-AA91-214965E1F2E1}" srcOrd="7" destOrd="0" presId="urn:microsoft.com/office/officeart/2005/8/layout/radial6"/>
    <dgm:cxn modelId="{95663CDB-EE40-4A0E-90F1-F64A288E7608}" type="presParOf" srcId="{B27961CB-8FAF-4589-A9A6-1282959DFC08}" destId="{854000FA-8010-49FA-A272-CA71D847DF2E}" srcOrd="8" destOrd="0" presId="urn:microsoft.com/office/officeart/2005/8/layout/radial6"/>
    <dgm:cxn modelId="{AD18A63E-173A-480D-B723-A6B7BF392061}" type="presParOf" srcId="{B27961CB-8FAF-4589-A9A6-1282959DFC08}" destId="{9467F68C-7F68-4048-A473-E942C25CE70A}" srcOrd="9" destOrd="0" presId="urn:microsoft.com/office/officeart/2005/8/layout/radial6"/>
    <dgm:cxn modelId="{BBB70359-FD1A-44C6-BAB0-54E37B3A84B8}" type="presParOf" srcId="{B27961CB-8FAF-4589-A9A6-1282959DFC08}" destId="{96090713-E742-42E4-A5F3-7081E828E117}" srcOrd="10" destOrd="0" presId="urn:microsoft.com/office/officeart/2005/8/layout/radial6"/>
    <dgm:cxn modelId="{18900A48-1DD6-4405-B5FF-0D297BA6A343}" type="presParOf" srcId="{B27961CB-8FAF-4589-A9A6-1282959DFC08}" destId="{949B458B-A8DD-45C6-BC8F-7B77874AE0A7}" srcOrd="11" destOrd="0" presId="urn:microsoft.com/office/officeart/2005/8/layout/radial6"/>
    <dgm:cxn modelId="{69494CEE-6E64-45B3-808D-4B94A99D232B}" type="presParOf" srcId="{B27961CB-8FAF-4589-A9A6-1282959DFC08}" destId="{9562F306-B8CC-4626-ADD5-74F59B1B7A54}" srcOrd="12" destOrd="0" presId="urn:microsoft.com/office/officeart/2005/8/layout/radial6"/>
    <dgm:cxn modelId="{7906E14D-288E-4534-AF94-A8B04C09B592}" type="presParOf" srcId="{B27961CB-8FAF-4589-A9A6-1282959DFC08}" destId="{CC3D7813-3C3D-431C-BA7D-77ECE61A416B}" srcOrd="13" destOrd="0" presId="urn:microsoft.com/office/officeart/2005/8/layout/radial6"/>
    <dgm:cxn modelId="{97852E72-4E0F-485B-AE54-B073612CD5FF}" type="presParOf" srcId="{B27961CB-8FAF-4589-A9A6-1282959DFC08}" destId="{34BA5EF1-6839-49F5-9B5D-BC20B83F3DFA}" srcOrd="14" destOrd="0" presId="urn:microsoft.com/office/officeart/2005/8/layout/radial6"/>
    <dgm:cxn modelId="{D5942BE9-D562-47FD-B7D7-4AFDD8737B1B}" type="presParOf" srcId="{B27961CB-8FAF-4589-A9A6-1282959DFC08}" destId="{8C809008-4326-423B-92B1-84109DE8F0BE}" srcOrd="15" destOrd="0" presId="urn:microsoft.com/office/officeart/2005/8/layout/radial6"/>
    <dgm:cxn modelId="{B7A8EBBE-4224-4BA5-A60E-A10133D662EA}" type="presParOf" srcId="{B27961CB-8FAF-4589-A9A6-1282959DFC08}" destId="{3923FCA9-24CB-42F1-9D53-5374D4B28E13}" srcOrd="16" destOrd="0" presId="urn:microsoft.com/office/officeart/2005/8/layout/radial6"/>
    <dgm:cxn modelId="{FC7448D4-6D10-4E69-B651-F0FBA3577477}" type="presParOf" srcId="{B27961CB-8FAF-4589-A9A6-1282959DFC08}" destId="{BF6B3095-885E-4ECF-9C23-E331FE4880D8}" srcOrd="17" destOrd="0" presId="urn:microsoft.com/office/officeart/2005/8/layout/radial6"/>
    <dgm:cxn modelId="{0603FBA4-E46D-4C19-983F-8F5FF6E4B2E6}" type="presParOf" srcId="{B27961CB-8FAF-4589-A9A6-1282959DFC08}" destId="{FC9EEB10-A497-4442-8BD1-D8707D2CEC59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893E09-FEE0-495F-91E1-683661691D4A}" type="doc">
      <dgm:prSet loTypeId="urn:microsoft.com/office/officeart/2005/8/layout/hProcess7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FB861442-83DA-49F8-A5D4-674EA0DA9A65}">
      <dgm:prSet phldrT="[Текст]" custT="1"/>
      <dgm:spPr/>
      <dgm:t>
        <a:bodyPr anchor="ctr"/>
        <a:lstStyle/>
        <a:p>
          <a:pPr algn="ctr"/>
          <a:r>
            <a:rPr lang="ru-RU" sz="1800" b="1" dirty="0"/>
            <a:t>ПРОЙТИ РЕГИСТРАЦИЮ ЧЕРЕЗ:</a:t>
          </a:r>
        </a:p>
      </dgm:t>
    </dgm:pt>
    <dgm:pt modelId="{4DC55D0E-9446-43E4-BAD6-9DE2D4F17ECB}" type="parTrans" cxnId="{07C55AC7-AB41-4D66-B58D-351A60ABF157}">
      <dgm:prSet/>
      <dgm:spPr/>
      <dgm:t>
        <a:bodyPr/>
        <a:lstStyle/>
        <a:p>
          <a:endParaRPr lang="ru-RU" sz="1600"/>
        </a:p>
      </dgm:t>
    </dgm:pt>
    <dgm:pt modelId="{57F50498-F9D3-4665-BD3E-E1D5E698EDF1}" type="sibTrans" cxnId="{07C55AC7-AB41-4D66-B58D-351A60ABF157}">
      <dgm:prSet/>
      <dgm:spPr/>
      <dgm:t>
        <a:bodyPr/>
        <a:lstStyle/>
        <a:p>
          <a:endParaRPr lang="ru-RU" sz="1600"/>
        </a:p>
      </dgm:t>
    </dgm:pt>
    <dgm:pt modelId="{A0B40223-A4CF-4883-8404-AC2AC7EFF590}">
      <dgm:prSet phldrT="[Текст]" custT="1"/>
      <dgm:spPr/>
      <dgm:t>
        <a:bodyPr anchor="ctr"/>
        <a:lstStyle/>
        <a:p>
          <a:pPr algn="ctr"/>
          <a:r>
            <a:rPr lang="ru-RU" sz="1800" b="1" i="0" dirty="0"/>
            <a:t>ПОЛУЧИТЬ ПОДТВЕРЖДЕНИЕ О РЕГИСТРАЦИИ:</a:t>
          </a:r>
          <a:endParaRPr lang="ru-RU" sz="1800" b="1" dirty="0"/>
        </a:p>
      </dgm:t>
    </dgm:pt>
    <dgm:pt modelId="{278B495D-F81B-4754-B99D-54D169DE5710}" type="parTrans" cxnId="{7440E914-79A0-4E26-B39C-F7B2CE40F548}">
      <dgm:prSet/>
      <dgm:spPr/>
      <dgm:t>
        <a:bodyPr/>
        <a:lstStyle/>
        <a:p>
          <a:endParaRPr lang="ru-RU" sz="1600"/>
        </a:p>
      </dgm:t>
    </dgm:pt>
    <dgm:pt modelId="{F66A2F0E-CA28-4B68-8A9C-9FAFCB3754AA}" type="sibTrans" cxnId="{7440E914-79A0-4E26-B39C-F7B2CE40F548}">
      <dgm:prSet/>
      <dgm:spPr/>
      <dgm:t>
        <a:bodyPr/>
        <a:lstStyle/>
        <a:p>
          <a:endParaRPr lang="ru-RU" sz="1600"/>
        </a:p>
      </dgm:t>
    </dgm:pt>
    <dgm:pt modelId="{DC7C3D6E-643E-4E2C-8B48-BCF3D17200A3}">
      <dgm:prSet phldrT="[Текст]" custT="1"/>
      <dgm:spPr/>
      <dgm:t>
        <a:bodyPr/>
        <a:lstStyle/>
        <a:p>
          <a:pPr marL="180000"/>
          <a:r>
            <a:rPr lang="ru-RU" sz="1600" dirty="0"/>
            <a:t>Получить от налогового органа уведомление  о постановке физического лица на учет как плательщика НПД.</a:t>
          </a:r>
        </a:p>
      </dgm:t>
    </dgm:pt>
    <dgm:pt modelId="{30387BC4-B760-4E2E-BEA3-79E74A5B6719}" type="parTrans" cxnId="{B7F052DC-5C4C-4B58-817D-ECC34C3F6F4D}">
      <dgm:prSet/>
      <dgm:spPr/>
      <dgm:t>
        <a:bodyPr/>
        <a:lstStyle/>
        <a:p>
          <a:endParaRPr lang="ru-RU" sz="1600"/>
        </a:p>
      </dgm:t>
    </dgm:pt>
    <dgm:pt modelId="{017246A3-AB34-4709-866C-0D4C4DB6978A}" type="sibTrans" cxnId="{B7F052DC-5C4C-4B58-817D-ECC34C3F6F4D}">
      <dgm:prSet/>
      <dgm:spPr/>
      <dgm:t>
        <a:bodyPr/>
        <a:lstStyle/>
        <a:p>
          <a:endParaRPr lang="ru-RU" sz="1600"/>
        </a:p>
      </dgm:t>
    </dgm:pt>
    <dgm:pt modelId="{9E006E8C-B4E7-41BB-9260-3B0A1504D951}">
      <dgm:prSet phldrT="[Текст]" custT="1"/>
      <dgm:spPr/>
      <dgm:t>
        <a:bodyPr anchor="ctr"/>
        <a:lstStyle/>
        <a:p>
          <a:pPr algn="ctr"/>
          <a:r>
            <a:rPr lang="ru-RU" sz="1600" b="1" dirty="0"/>
            <a:t>ПРОВЕРИТЬ СТАТУС ПЛАТЕЛЬЩИКА НПД </a:t>
          </a:r>
        </a:p>
      </dgm:t>
    </dgm:pt>
    <dgm:pt modelId="{802157C2-E198-4F88-A14D-C15127CAD98B}" type="parTrans" cxnId="{DD23DE1D-EACC-43B5-9085-21765C2C671A}">
      <dgm:prSet/>
      <dgm:spPr/>
      <dgm:t>
        <a:bodyPr/>
        <a:lstStyle/>
        <a:p>
          <a:endParaRPr lang="ru-RU" sz="1600"/>
        </a:p>
      </dgm:t>
    </dgm:pt>
    <dgm:pt modelId="{79C6A1EC-FFFF-4777-9242-2E6A04EE47CC}" type="sibTrans" cxnId="{DD23DE1D-EACC-43B5-9085-21765C2C671A}">
      <dgm:prSet/>
      <dgm:spPr/>
      <dgm:t>
        <a:bodyPr/>
        <a:lstStyle/>
        <a:p>
          <a:endParaRPr lang="ru-RU" sz="1600"/>
        </a:p>
      </dgm:t>
    </dgm:pt>
    <dgm:pt modelId="{7EA57763-4712-4FF9-96B0-46477D32D540}">
      <dgm:prSet phldrT="[Текст]" custT="1"/>
      <dgm:spPr/>
      <dgm:t>
        <a:bodyPr/>
        <a:lstStyle/>
        <a:p>
          <a:pPr marL="108000"/>
          <a:r>
            <a:rPr lang="ru-RU" sz="1600" dirty="0"/>
            <a:t>1. Проверить статус плательщика НПД на сайте </a:t>
          </a:r>
          <a:r>
            <a:rPr lang="en-US" sz="1600" dirty="0">
              <a:hlinkClick xmlns:r="http://schemas.openxmlformats.org/officeDocument/2006/relationships" r:id="rId1"/>
            </a:rPr>
            <a:t>https://npd.nalog.ru/check-status/</a:t>
          </a:r>
          <a:r>
            <a:rPr lang="ru-RU" sz="1600" dirty="0"/>
            <a:t>.</a:t>
          </a:r>
        </a:p>
        <a:p>
          <a:pPr marL="108000"/>
          <a:r>
            <a:rPr lang="ru-RU" sz="1600" dirty="0"/>
            <a:t>2. Сформировать в мобильном приложении "Мой налог", а также в веб-кабинете "Мой налог", справку о постановке на учет физического лица в качестве налогоплательщика НПД.</a:t>
          </a:r>
        </a:p>
      </dgm:t>
    </dgm:pt>
    <dgm:pt modelId="{C1649354-09F4-4816-A18A-FB51BC76D532}" type="parTrans" cxnId="{4CC04C05-5197-4697-B7E5-5A6ABE66B259}">
      <dgm:prSet/>
      <dgm:spPr/>
      <dgm:t>
        <a:bodyPr/>
        <a:lstStyle/>
        <a:p>
          <a:endParaRPr lang="ru-RU" sz="1600"/>
        </a:p>
      </dgm:t>
    </dgm:pt>
    <dgm:pt modelId="{C0239FE5-A3A6-40C9-BD57-83366D1A4E0C}" type="sibTrans" cxnId="{4CC04C05-5197-4697-B7E5-5A6ABE66B259}">
      <dgm:prSet/>
      <dgm:spPr/>
      <dgm:t>
        <a:bodyPr/>
        <a:lstStyle/>
        <a:p>
          <a:endParaRPr lang="ru-RU" sz="1600"/>
        </a:p>
      </dgm:t>
    </dgm:pt>
    <dgm:pt modelId="{35BD041B-AAD8-47F6-8C3D-6013117EB60F}">
      <dgm:prSet phldrT="[Текст]" custT="1"/>
      <dgm:spPr/>
      <dgm:t>
        <a:bodyPr/>
        <a:lstStyle/>
        <a:p>
          <a:r>
            <a:rPr lang="ru-RU" sz="1600" b="0" i="0" dirty="0"/>
            <a:t>4. С помощью учетной записи Единого портала государственных и муниципальных услуг.</a:t>
          </a:r>
          <a:endParaRPr lang="ru-RU" sz="1600" dirty="0"/>
        </a:p>
      </dgm:t>
    </dgm:pt>
    <dgm:pt modelId="{FFD9B670-CC93-4F54-924D-A98E9D48BF34}" type="sibTrans" cxnId="{907E5AE4-77A8-4EFF-932A-0AB3A32185E3}">
      <dgm:prSet/>
      <dgm:spPr/>
      <dgm:t>
        <a:bodyPr/>
        <a:lstStyle/>
        <a:p>
          <a:endParaRPr lang="ru-RU" sz="1600"/>
        </a:p>
      </dgm:t>
    </dgm:pt>
    <dgm:pt modelId="{A65CA04F-3835-414E-BA41-420CC39400AB}" type="parTrans" cxnId="{907E5AE4-77A8-4EFF-932A-0AB3A32185E3}">
      <dgm:prSet/>
      <dgm:spPr/>
      <dgm:t>
        <a:bodyPr/>
        <a:lstStyle/>
        <a:p>
          <a:endParaRPr lang="ru-RU" sz="1600"/>
        </a:p>
      </dgm:t>
    </dgm:pt>
    <dgm:pt modelId="{943D75E5-7E2F-41D8-8633-F8A9AA5BF744}">
      <dgm:prSet phldrT="[Текст]" custT="1"/>
      <dgm:spPr/>
      <dgm:t>
        <a:bodyPr/>
        <a:lstStyle/>
        <a:p>
          <a:r>
            <a:rPr lang="ru-RU" sz="1600" b="0" i="0" dirty="0"/>
            <a:t>3. Уполномоченные банки.</a:t>
          </a:r>
          <a:endParaRPr lang="ru-RU" sz="1600" dirty="0"/>
        </a:p>
      </dgm:t>
    </dgm:pt>
    <dgm:pt modelId="{3C5348DF-BC45-48D2-BFED-A7B99635D7A5}" type="sibTrans" cxnId="{306DEB33-824B-43CB-B64D-14C585CC0CAD}">
      <dgm:prSet/>
      <dgm:spPr/>
      <dgm:t>
        <a:bodyPr/>
        <a:lstStyle/>
        <a:p>
          <a:endParaRPr lang="ru-RU" sz="1600"/>
        </a:p>
      </dgm:t>
    </dgm:pt>
    <dgm:pt modelId="{150AB132-D8ED-431D-AB1F-02FF15A1BDE4}" type="parTrans" cxnId="{306DEB33-824B-43CB-B64D-14C585CC0CAD}">
      <dgm:prSet/>
      <dgm:spPr/>
      <dgm:t>
        <a:bodyPr/>
        <a:lstStyle/>
        <a:p>
          <a:endParaRPr lang="ru-RU" sz="1600"/>
        </a:p>
      </dgm:t>
    </dgm:pt>
    <dgm:pt modelId="{D6409B71-E87B-4B54-A0F3-55AF99C11C01}">
      <dgm:prSet phldrT="[Текст]" custT="1"/>
      <dgm:spPr/>
      <dgm:t>
        <a:bodyPr/>
        <a:lstStyle/>
        <a:p>
          <a:r>
            <a:rPr lang="ru-RU" sz="1600" b="0" i="0" dirty="0"/>
            <a:t>2. Кабинет налогоплательщика «Налога на профессиональный доход» на сайте ФНС России.</a:t>
          </a:r>
          <a:endParaRPr lang="ru-RU" sz="1600" dirty="0"/>
        </a:p>
      </dgm:t>
    </dgm:pt>
    <dgm:pt modelId="{EE6555B7-35AB-411C-9477-AE6773D4D252}" type="sibTrans" cxnId="{3965F9BD-177F-46AD-9067-A064999CC8CD}">
      <dgm:prSet/>
      <dgm:spPr/>
      <dgm:t>
        <a:bodyPr/>
        <a:lstStyle/>
        <a:p>
          <a:endParaRPr lang="ru-RU" sz="1600"/>
        </a:p>
      </dgm:t>
    </dgm:pt>
    <dgm:pt modelId="{679F6C8C-D632-4141-B879-46202892B315}" type="parTrans" cxnId="{3965F9BD-177F-46AD-9067-A064999CC8CD}">
      <dgm:prSet/>
      <dgm:spPr/>
      <dgm:t>
        <a:bodyPr/>
        <a:lstStyle/>
        <a:p>
          <a:endParaRPr lang="ru-RU" sz="1600"/>
        </a:p>
      </dgm:t>
    </dgm:pt>
    <dgm:pt modelId="{891C6E0D-CE98-4E64-B67F-26B7A8A7D010}">
      <dgm:prSet phldrT="[Текст]" custT="1"/>
      <dgm:spPr/>
      <dgm:t>
        <a:bodyPr/>
        <a:lstStyle/>
        <a:p>
          <a:r>
            <a:rPr lang="ru-RU" sz="1600" b="0" i="0" dirty="0"/>
            <a:t>1. Бесплатное мобильное приложение «Мой налог».</a:t>
          </a:r>
          <a:endParaRPr lang="ru-RU" sz="1600" dirty="0"/>
        </a:p>
      </dgm:t>
    </dgm:pt>
    <dgm:pt modelId="{134A2DFF-286E-43B8-9CA7-8B3F7E4B0914}" type="sibTrans" cxnId="{B2CC49C6-4AED-49B7-B416-140F5487AE4F}">
      <dgm:prSet/>
      <dgm:spPr/>
      <dgm:t>
        <a:bodyPr/>
        <a:lstStyle/>
        <a:p>
          <a:endParaRPr lang="ru-RU" sz="1600"/>
        </a:p>
      </dgm:t>
    </dgm:pt>
    <dgm:pt modelId="{2580B224-223E-4301-8884-E801116E24E8}" type="parTrans" cxnId="{B2CC49C6-4AED-49B7-B416-140F5487AE4F}">
      <dgm:prSet/>
      <dgm:spPr/>
      <dgm:t>
        <a:bodyPr/>
        <a:lstStyle/>
        <a:p>
          <a:endParaRPr lang="ru-RU" sz="1600"/>
        </a:p>
      </dgm:t>
    </dgm:pt>
    <dgm:pt modelId="{AD07A947-57D8-45A7-A413-2CD556DC204F}" type="pres">
      <dgm:prSet presAssocID="{83893E09-FEE0-495F-91E1-683661691D4A}" presName="Name0" presStyleCnt="0">
        <dgm:presLayoutVars>
          <dgm:dir/>
          <dgm:animLvl val="lvl"/>
          <dgm:resizeHandles val="exact"/>
        </dgm:presLayoutVars>
      </dgm:prSet>
      <dgm:spPr/>
    </dgm:pt>
    <dgm:pt modelId="{404D0FB0-2D40-45D3-9B88-BCA6400E9505}" type="pres">
      <dgm:prSet presAssocID="{FB861442-83DA-49F8-A5D4-674EA0DA9A65}" presName="compositeNode" presStyleCnt="0">
        <dgm:presLayoutVars>
          <dgm:bulletEnabled val="1"/>
        </dgm:presLayoutVars>
      </dgm:prSet>
      <dgm:spPr/>
    </dgm:pt>
    <dgm:pt modelId="{8FA3C825-076A-4CC1-85D3-D8D1604006CA}" type="pres">
      <dgm:prSet presAssocID="{FB861442-83DA-49F8-A5D4-674EA0DA9A65}" presName="bgRect" presStyleLbl="node1" presStyleIdx="0" presStyleCnt="3" custScaleY="112486"/>
      <dgm:spPr/>
    </dgm:pt>
    <dgm:pt modelId="{3DB90E2C-37AA-4CAC-A471-D4C9E9762FD8}" type="pres">
      <dgm:prSet presAssocID="{FB861442-83DA-49F8-A5D4-674EA0DA9A65}" presName="parentNode" presStyleLbl="node1" presStyleIdx="0" presStyleCnt="3">
        <dgm:presLayoutVars>
          <dgm:chMax val="0"/>
          <dgm:bulletEnabled val="1"/>
        </dgm:presLayoutVars>
      </dgm:prSet>
      <dgm:spPr/>
    </dgm:pt>
    <dgm:pt modelId="{FEE75194-D36E-4B3D-B814-CE3FD772E903}" type="pres">
      <dgm:prSet presAssocID="{FB861442-83DA-49F8-A5D4-674EA0DA9A65}" presName="childNode" presStyleLbl="node1" presStyleIdx="0" presStyleCnt="3">
        <dgm:presLayoutVars>
          <dgm:bulletEnabled val="1"/>
        </dgm:presLayoutVars>
      </dgm:prSet>
      <dgm:spPr/>
    </dgm:pt>
    <dgm:pt modelId="{B045FBC8-5049-4E01-851E-92D29E6B2C2A}" type="pres">
      <dgm:prSet presAssocID="{57F50498-F9D3-4665-BD3E-E1D5E698EDF1}" presName="hSp" presStyleCnt="0"/>
      <dgm:spPr/>
    </dgm:pt>
    <dgm:pt modelId="{78ADE592-CBE9-432C-A1DA-54DA2D5D6D5B}" type="pres">
      <dgm:prSet presAssocID="{57F50498-F9D3-4665-BD3E-E1D5E698EDF1}" presName="vProcSp" presStyleCnt="0"/>
      <dgm:spPr/>
    </dgm:pt>
    <dgm:pt modelId="{336ACD5F-0D0C-46EC-9108-CBE97FCAA0F2}" type="pres">
      <dgm:prSet presAssocID="{57F50498-F9D3-4665-BD3E-E1D5E698EDF1}" presName="vSp1" presStyleCnt="0"/>
      <dgm:spPr/>
    </dgm:pt>
    <dgm:pt modelId="{C521023A-059C-4A02-A9E5-12D9FC9B561D}" type="pres">
      <dgm:prSet presAssocID="{57F50498-F9D3-4665-BD3E-E1D5E698EDF1}" presName="simulatedConn" presStyleLbl="solidFgAcc1" presStyleIdx="0" presStyleCnt="2"/>
      <dgm:spPr/>
    </dgm:pt>
    <dgm:pt modelId="{11DB3DEA-DB4F-458C-8CB3-5F01382E7A91}" type="pres">
      <dgm:prSet presAssocID="{57F50498-F9D3-4665-BD3E-E1D5E698EDF1}" presName="vSp2" presStyleCnt="0"/>
      <dgm:spPr/>
    </dgm:pt>
    <dgm:pt modelId="{BC2AB570-E542-4A45-8165-BABD09EC400F}" type="pres">
      <dgm:prSet presAssocID="{57F50498-F9D3-4665-BD3E-E1D5E698EDF1}" presName="sibTrans" presStyleCnt="0"/>
      <dgm:spPr/>
    </dgm:pt>
    <dgm:pt modelId="{9D58C811-252F-4C6E-92CA-7AB92E627AB9}" type="pres">
      <dgm:prSet presAssocID="{A0B40223-A4CF-4883-8404-AC2AC7EFF590}" presName="compositeNode" presStyleCnt="0">
        <dgm:presLayoutVars>
          <dgm:bulletEnabled val="1"/>
        </dgm:presLayoutVars>
      </dgm:prSet>
      <dgm:spPr/>
    </dgm:pt>
    <dgm:pt modelId="{607BA006-1FB0-4994-83E9-7FD1E22A78BC}" type="pres">
      <dgm:prSet presAssocID="{A0B40223-A4CF-4883-8404-AC2AC7EFF590}" presName="bgRect" presStyleLbl="node1" presStyleIdx="1" presStyleCnt="3" custScaleY="102474"/>
      <dgm:spPr/>
    </dgm:pt>
    <dgm:pt modelId="{25D33D0C-9144-4512-AE4B-F6D1038A0A41}" type="pres">
      <dgm:prSet presAssocID="{A0B40223-A4CF-4883-8404-AC2AC7EFF590}" presName="parentNode" presStyleLbl="node1" presStyleIdx="1" presStyleCnt="3">
        <dgm:presLayoutVars>
          <dgm:chMax val="0"/>
          <dgm:bulletEnabled val="1"/>
        </dgm:presLayoutVars>
      </dgm:prSet>
      <dgm:spPr/>
    </dgm:pt>
    <dgm:pt modelId="{8CA65582-7507-40F9-8649-189CF48B66E8}" type="pres">
      <dgm:prSet presAssocID="{A0B40223-A4CF-4883-8404-AC2AC7EFF590}" presName="childNode" presStyleLbl="node1" presStyleIdx="1" presStyleCnt="3">
        <dgm:presLayoutVars>
          <dgm:bulletEnabled val="1"/>
        </dgm:presLayoutVars>
      </dgm:prSet>
      <dgm:spPr/>
    </dgm:pt>
    <dgm:pt modelId="{9707DAE1-89BD-4997-9C4B-E65FD84035BA}" type="pres">
      <dgm:prSet presAssocID="{F66A2F0E-CA28-4B68-8A9C-9FAFCB3754AA}" presName="hSp" presStyleCnt="0"/>
      <dgm:spPr/>
    </dgm:pt>
    <dgm:pt modelId="{D1CB3397-A631-4DE2-869F-6CEF691CA269}" type="pres">
      <dgm:prSet presAssocID="{F66A2F0E-CA28-4B68-8A9C-9FAFCB3754AA}" presName="vProcSp" presStyleCnt="0"/>
      <dgm:spPr/>
    </dgm:pt>
    <dgm:pt modelId="{063A843D-10D1-463B-BD73-80772F107FA9}" type="pres">
      <dgm:prSet presAssocID="{F66A2F0E-CA28-4B68-8A9C-9FAFCB3754AA}" presName="vSp1" presStyleCnt="0"/>
      <dgm:spPr/>
    </dgm:pt>
    <dgm:pt modelId="{53C0EF3E-8389-4913-9D68-17D53B4A0874}" type="pres">
      <dgm:prSet presAssocID="{F66A2F0E-CA28-4B68-8A9C-9FAFCB3754AA}" presName="simulatedConn" presStyleLbl="solidFgAcc1" presStyleIdx="1" presStyleCnt="2"/>
      <dgm:spPr/>
    </dgm:pt>
    <dgm:pt modelId="{50493419-CF68-48C3-995D-47C82984BFE2}" type="pres">
      <dgm:prSet presAssocID="{F66A2F0E-CA28-4B68-8A9C-9FAFCB3754AA}" presName="vSp2" presStyleCnt="0"/>
      <dgm:spPr/>
    </dgm:pt>
    <dgm:pt modelId="{C9785EB1-8C21-4F58-8C1D-5CDE3A8225F5}" type="pres">
      <dgm:prSet presAssocID="{F66A2F0E-CA28-4B68-8A9C-9FAFCB3754AA}" presName="sibTrans" presStyleCnt="0"/>
      <dgm:spPr/>
    </dgm:pt>
    <dgm:pt modelId="{94C60943-6809-49F1-A431-7865710E03A4}" type="pres">
      <dgm:prSet presAssocID="{9E006E8C-B4E7-41BB-9260-3B0A1504D951}" presName="compositeNode" presStyleCnt="0">
        <dgm:presLayoutVars>
          <dgm:bulletEnabled val="1"/>
        </dgm:presLayoutVars>
      </dgm:prSet>
      <dgm:spPr/>
    </dgm:pt>
    <dgm:pt modelId="{6FAD0C87-6451-4F46-B5EA-470AA02B1DA8}" type="pres">
      <dgm:prSet presAssocID="{9E006E8C-B4E7-41BB-9260-3B0A1504D951}" presName="bgRect" presStyleLbl="node1" presStyleIdx="2" presStyleCnt="3" custScaleY="93165"/>
      <dgm:spPr/>
    </dgm:pt>
    <dgm:pt modelId="{062202D8-30A7-4289-8F59-6D4981DA1C2E}" type="pres">
      <dgm:prSet presAssocID="{9E006E8C-B4E7-41BB-9260-3B0A1504D951}" presName="parentNode" presStyleLbl="node1" presStyleIdx="2" presStyleCnt="3">
        <dgm:presLayoutVars>
          <dgm:chMax val="0"/>
          <dgm:bulletEnabled val="1"/>
        </dgm:presLayoutVars>
      </dgm:prSet>
      <dgm:spPr/>
    </dgm:pt>
    <dgm:pt modelId="{B8E509F9-5976-4502-A63C-54B9621F4D54}" type="pres">
      <dgm:prSet presAssocID="{9E006E8C-B4E7-41BB-9260-3B0A1504D951}" presName="childNode" presStyleLbl="node1" presStyleIdx="2" presStyleCnt="3">
        <dgm:presLayoutVars>
          <dgm:bulletEnabled val="1"/>
        </dgm:presLayoutVars>
      </dgm:prSet>
      <dgm:spPr/>
    </dgm:pt>
  </dgm:ptLst>
  <dgm:cxnLst>
    <dgm:cxn modelId="{4CC04C05-5197-4697-B7E5-5A6ABE66B259}" srcId="{9E006E8C-B4E7-41BB-9260-3B0A1504D951}" destId="{7EA57763-4712-4FF9-96B0-46477D32D540}" srcOrd="0" destOrd="0" parTransId="{C1649354-09F4-4816-A18A-FB51BC76D532}" sibTransId="{C0239FE5-A3A6-40C9-BD57-83366D1A4E0C}"/>
    <dgm:cxn modelId="{38520707-564C-4296-93AE-9389CF6C9542}" type="presOf" srcId="{A0B40223-A4CF-4883-8404-AC2AC7EFF590}" destId="{25D33D0C-9144-4512-AE4B-F6D1038A0A41}" srcOrd="1" destOrd="0" presId="urn:microsoft.com/office/officeart/2005/8/layout/hProcess7"/>
    <dgm:cxn modelId="{7440E914-79A0-4E26-B39C-F7B2CE40F548}" srcId="{83893E09-FEE0-495F-91E1-683661691D4A}" destId="{A0B40223-A4CF-4883-8404-AC2AC7EFF590}" srcOrd="1" destOrd="0" parTransId="{278B495D-F81B-4754-B99D-54D169DE5710}" sibTransId="{F66A2F0E-CA28-4B68-8A9C-9FAFCB3754AA}"/>
    <dgm:cxn modelId="{DD23DE1D-EACC-43B5-9085-21765C2C671A}" srcId="{83893E09-FEE0-495F-91E1-683661691D4A}" destId="{9E006E8C-B4E7-41BB-9260-3B0A1504D951}" srcOrd="2" destOrd="0" parTransId="{802157C2-E198-4F88-A14D-C15127CAD98B}" sibTransId="{79C6A1EC-FFFF-4777-9242-2E6A04EE47CC}"/>
    <dgm:cxn modelId="{0BC2562B-4B6A-400F-8873-E54622B2DD83}" type="presOf" srcId="{DC7C3D6E-643E-4E2C-8B48-BCF3D17200A3}" destId="{8CA65582-7507-40F9-8649-189CF48B66E8}" srcOrd="0" destOrd="0" presId="urn:microsoft.com/office/officeart/2005/8/layout/hProcess7"/>
    <dgm:cxn modelId="{F1877F30-A3BF-4B90-80CB-89A3E2374F68}" type="presOf" srcId="{891C6E0D-CE98-4E64-B67F-26B7A8A7D010}" destId="{FEE75194-D36E-4B3D-B814-CE3FD772E903}" srcOrd="0" destOrd="0" presId="urn:microsoft.com/office/officeart/2005/8/layout/hProcess7"/>
    <dgm:cxn modelId="{306DEB33-824B-43CB-B64D-14C585CC0CAD}" srcId="{FB861442-83DA-49F8-A5D4-674EA0DA9A65}" destId="{943D75E5-7E2F-41D8-8633-F8A9AA5BF744}" srcOrd="2" destOrd="0" parTransId="{150AB132-D8ED-431D-AB1F-02FF15A1BDE4}" sibTransId="{3C5348DF-BC45-48D2-BFED-A7B99635D7A5}"/>
    <dgm:cxn modelId="{3054EC48-EC7C-466C-949D-70029AABA22E}" type="presOf" srcId="{9E006E8C-B4E7-41BB-9260-3B0A1504D951}" destId="{062202D8-30A7-4289-8F59-6D4981DA1C2E}" srcOrd="1" destOrd="0" presId="urn:microsoft.com/office/officeart/2005/8/layout/hProcess7"/>
    <dgm:cxn modelId="{2B6C2F70-E022-44B0-B514-A81A4FC0D1AE}" type="presOf" srcId="{7EA57763-4712-4FF9-96B0-46477D32D540}" destId="{B8E509F9-5976-4502-A63C-54B9621F4D54}" srcOrd="0" destOrd="0" presId="urn:microsoft.com/office/officeart/2005/8/layout/hProcess7"/>
    <dgm:cxn modelId="{7E15588C-E225-447E-A5BA-961C6F117FB9}" type="presOf" srcId="{35BD041B-AAD8-47F6-8C3D-6013117EB60F}" destId="{FEE75194-D36E-4B3D-B814-CE3FD772E903}" srcOrd="0" destOrd="3" presId="urn:microsoft.com/office/officeart/2005/8/layout/hProcess7"/>
    <dgm:cxn modelId="{F0A8EC9B-5B4A-4F4C-9B86-DD2931060D7D}" type="presOf" srcId="{83893E09-FEE0-495F-91E1-683661691D4A}" destId="{AD07A947-57D8-45A7-A413-2CD556DC204F}" srcOrd="0" destOrd="0" presId="urn:microsoft.com/office/officeart/2005/8/layout/hProcess7"/>
    <dgm:cxn modelId="{3965F9BD-177F-46AD-9067-A064999CC8CD}" srcId="{FB861442-83DA-49F8-A5D4-674EA0DA9A65}" destId="{D6409B71-E87B-4B54-A0F3-55AF99C11C01}" srcOrd="1" destOrd="0" parTransId="{679F6C8C-D632-4141-B879-46202892B315}" sibTransId="{EE6555B7-35AB-411C-9477-AE6773D4D252}"/>
    <dgm:cxn modelId="{B2CC49C6-4AED-49B7-B416-140F5487AE4F}" srcId="{FB861442-83DA-49F8-A5D4-674EA0DA9A65}" destId="{891C6E0D-CE98-4E64-B67F-26B7A8A7D010}" srcOrd="0" destOrd="0" parTransId="{2580B224-223E-4301-8884-E801116E24E8}" sibTransId="{134A2DFF-286E-43B8-9CA7-8B3F7E4B0914}"/>
    <dgm:cxn modelId="{07C55AC7-AB41-4D66-B58D-351A60ABF157}" srcId="{83893E09-FEE0-495F-91E1-683661691D4A}" destId="{FB861442-83DA-49F8-A5D4-674EA0DA9A65}" srcOrd="0" destOrd="0" parTransId="{4DC55D0E-9446-43E4-BAD6-9DE2D4F17ECB}" sibTransId="{57F50498-F9D3-4665-BD3E-E1D5E698EDF1}"/>
    <dgm:cxn modelId="{4F3F2CCA-C147-4BAF-B7AC-9ED1DC43654A}" type="presOf" srcId="{D6409B71-E87B-4B54-A0F3-55AF99C11C01}" destId="{FEE75194-D36E-4B3D-B814-CE3FD772E903}" srcOrd="0" destOrd="1" presId="urn:microsoft.com/office/officeart/2005/8/layout/hProcess7"/>
    <dgm:cxn modelId="{7E6A1BCB-5925-43B4-8FA0-45E2FC91CFCA}" type="presOf" srcId="{A0B40223-A4CF-4883-8404-AC2AC7EFF590}" destId="{607BA006-1FB0-4994-83E9-7FD1E22A78BC}" srcOrd="0" destOrd="0" presId="urn:microsoft.com/office/officeart/2005/8/layout/hProcess7"/>
    <dgm:cxn modelId="{CAEEF6DA-12C0-4085-90E2-3F3C2BB14116}" type="presOf" srcId="{9E006E8C-B4E7-41BB-9260-3B0A1504D951}" destId="{6FAD0C87-6451-4F46-B5EA-470AA02B1DA8}" srcOrd="0" destOrd="0" presId="urn:microsoft.com/office/officeart/2005/8/layout/hProcess7"/>
    <dgm:cxn modelId="{B7F052DC-5C4C-4B58-817D-ECC34C3F6F4D}" srcId="{A0B40223-A4CF-4883-8404-AC2AC7EFF590}" destId="{DC7C3D6E-643E-4E2C-8B48-BCF3D17200A3}" srcOrd="0" destOrd="0" parTransId="{30387BC4-B760-4E2E-BEA3-79E74A5B6719}" sibTransId="{017246A3-AB34-4709-866C-0D4C4DB6978A}"/>
    <dgm:cxn modelId="{907E5AE4-77A8-4EFF-932A-0AB3A32185E3}" srcId="{FB861442-83DA-49F8-A5D4-674EA0DA9A65}" destId="{35BD041B-AAD8-47F6-8C3D-6013117EB60F}" srcOrd="3" destOrd="0" parTransId="{A65CA04F-3835-414E-BA41-420CC39400AB}" sibTransId="{FFD9B670-CC93-4F54-924D-A98E9D48BF34}"/>
    <dgm:cxn modelId="{C17515EF-50F3-4A03-A0FC-7414A5A519AE}" type="presOf" srcId="{FB861442-83DA-49F8-A5D4-674EA0DA9A65}" destId="{3DB90E2C-37AA-4CAC-A471-D4C9E9762FD8}" srcOrd="1" destOrd="0" presId="urn:microsoft.com/office/officeart/2005/8/layout/hProcess7"/>
    <dgm:cxn modelId="{7EA987F1-6397-49E0-8F3E-F686A8D188F3}" type="presOf" srcId="{943D75E5-7E2F-41D8-8633-F8A9AA5BF744}" destId="{FEE75194-D36E-4B3D-B814-CE3FD772E903}" srcOrd="0" destOrd="2" presId="urn:microsoft.com/office/officeart/2005/8/layout/hProcess7"/>
    <dgm:cxn modelId="{F31A7FF4-D8D4-40BC-924B-E83579B0DC48}" type="presOf" srcId="{FB861442-83DA-49F8-A5D4-674EA0DA9A65}" destId="{8FA3C825-076A-4CC1-85D3-D8D1604006CA}" srcOrd="0" destOrd="0" presId="urn:microsoft.com/office/officeart/2005/8/layout/hProcess7"/>
    <dgm:cxn modelId="{6C71365E-08E9-4C7C-8919-DC505EFCD344}" type="presParOf" srcId="{AD07A947-57D8-45A7-A413-2CD556DC204F}" destId="{404D0FB0-2D40-45D3-9B88-BCA6400E9505}" srcOrd="0" destOrd="0" presId="urn:microsoft.com/office/officeart/2005/8/layout/hProcess7"/>
    <dgm:cxn modelId="{B552540F-68D2-4F4B-AAD9-800529FD6B43}" type="presParOf" srcId="{404D0FB0-2D40-45D3-9B88-BCA6400E9505}" destId="{8FA3C825-076A-4CC1-85D3-D8D1604006CA}" srcOrd="0" destOrd="0" presId="urn:microsoft.com/office/officeart/2005/8/layout/hProcess7"/>
    <dgm:cxn modelId="{F5F16D2E-DA3B-4B89-A01D-856D8AE8072A}" type="presParOf" srcId="{404D0FB0-2D40-45D3-9B88-BCA6400E9505}" destId="{3DB90E2C-37AA-4CAC-A471-D4C9E9762FD8}" srcOrd="1" destOrd="0" presId="urn:microsoft.com/office/officeart/2005/8/layout/hProcess7"/>
    <dgm:cxn modelId="{B4D44F9A-5832-4714-8B9F-21E1D51E306F}" type="presParOf" srcId="{404D0FB0-2D40-45D3-9B88-BCA6400E9505}" destId="{FEE75194-D36E-4B3D-B814-CE3FD772E903}" srcOrd="2" destOrd="0" presId="urn:microsoft.com/office/officeart/2005/8/layout/hProcess7"/>
    <dgm:cxn modelId="{4B46850B-3528-473D-80CD-52C35C56D60A}" type="presParOf" srcId="{AD07A947-57D8-45A7-A413-2CD556DC204F}" destId="{B045FBC8-5049-4E01-851E-92D29E6B2C2A}" srcOrd="1" destOrd="0" presId="urn:microsoft.com/office/officeart/2005/8/layout/hProcess7"/>
    <dgm:cxn modelId="{8F51B062-12B2-4919-B32D-FACD6E10512D}" type="presParOf" srcId="{AD07A947-57D8-45A7-A413-2CD556DC204F}" destId="{78ADE592-CBE9-432C-A1DA-54DA2D5D6D5B}" srcOrd="2" destOrd="0" presId="urn:microsoft.com/office/officeart/2005/8/layout/hProcess7"/>
    <dgm:cxn modelId="{F32FE754-8F1E-4534-B869-FACB33707C8F}" type="presParOf" srcId="{78ADE592-CBE9-432C-A1DA-54DA2D5D6D5B}" destId="{336ACD5F-0D0C-46EC-9108-CBE97FCAA0F2}" srcOrd="0" destOrd="0" presId="urn:microsoft.com/office/officeart/2005/8/layout/hProcess7"/>
    <dgm:cxn modelId="{369C9402-6599-411C-9678-6B43B0D096E8}" type="presParOf" srcId="{78ADE592-CBE9-432C-A1DA-54DA2D5D6D5B}" destId="{C521023A-059C-4A02-A9E5-12D9FC9B561D}" srcOrd="1" destOrd="0" presId="urn:microsoft.com/office/officeart/2005/8/layout/hProcess7"/>
    <dgm:cxn modelId="{C61A5228-87BA-45EC-B4A6-B923B05ACAC6}" type="presParOf" srcId="{78ADE592-CBE9-432C-A1DA-54DA2D5D6D5B}" destId="{11DB3DEA-DB4F-458C-8CB3-5F01382E7A91}" srcOrd="2" destOrd="0" presId="urn:microsoft.com/office/officeart/2005/8/layout/hProcess7"/>
    <dgm:cxn modelId="{97100494-52F6-4A36-84D6-6AAF26640286}" type="presParOf" srcId="{AD07A947-57D8-45A7-A413-2CD556DC204F}" destId="{BC2AB570-E542-4A45-8165-BABD09EC400F}" srcOrd="3" destOrd="0" presId="urn:microsoft.com/office/officeart/2005/8/layout/hProcess7"/>
    <dgm:cxn modelId="{49ADAC10-B6B6-492A-B355-9C47C667796D}" type="presParOf" srcId="{AD07A947-57D8-45A7-A413-2CD556DC204F}" destId="{9D58C811-252F-4C6E-92CA-7AB92E627AB9}" srcOrd="4" destOrd="0" presId="urn:microsoft.com/office/officeart/2005/8/layout/hProcess7"/>
    <dgm:cxn modelId="{E88E27D4-C35A-43FB-9498-C34F31D102D9}" type="presParOf" srcId="{9D58C811-252F-4C6E-92CA-7AB92E627AB9}" destId="{607BA006-1FB0-4994-83E9-7FD1E22A78BC}" srcOrd="0" destOrd="0" presId="urn:microsoft.com/office/officeart/2005/8/layout/hProcess7"/>
    <dgm:cxn modelId="{C6710D21-EAE7-41B1-B17A-E10E969BCA04}" type="presParOf" srcId="{9D58C811-252F-4C6E-92CA-7AB92E627AB9}" destId="{25D33D0C-9144-4512-AE4B-F6D1038A0A41}" srcOrd="1" destOrd="0" presId="urn:microsoft.com/office/officeart/2005/8/layout/hProcess7"/>
    <dgm:cxn modelId="{EA1964B0-08E0-46EE-BDF0-C656D5ED255C}" type="presParOf" srcId="{9D58C811-252F-4C6E-92CA-7AB92E627AB9}" destId="{8CA65582-7507-40F9-8649-189CF48B66E8}" srcOrd="2" destOrd="0" presId="urn:microsoft.com/office/officeart/2005/8/layout/hProcess7"/>
    <dgm:cxn modelId="{5F3D5E5A-0B3F-4D0F-B1AA-DB7A446D8358}" type="presParOf" srcId="{AD07A947-57D8-45A7-A413-2CD556DC204F}" destId="{9707DAE1-89BD-4997-9C4B-E65FD84035BA}" srcOrd="5" destOrd="0" presId="urn:microsoft.com/office/officeart/2005/8/layout/hProcess7"/>
    <dgm:cxn modelId="{F76982F4-E75F-45E1-AE96-0457D4B95825}" type="presParOf" srcId="{AD07A947-57D8-45A7-A413-2CD556DC204F}" destId="{D1CB3397-A631-4DE2-869F-6CEF691CA269}" srcOrd="6" destOrd="0" presId="urn:microsoft.com/office/officeart/2005/8/layout/hProcess7"/>
    <dgm:cxn modelId="{64DD02A1-DD26-46AA-8369-E8D92C4D8190}" type="presParOf" srcId="{D1CB3397-A631-4DE2-869F-6CEF691CA269}" destId="{063A843D-10D1-463B-BD73-80772F107FA9}" srcOrd="0" destOrd="0" presId="urn:microsoft.com/office/officeart/2005/8/layout/hProcess7"/>
    <dgm:cxn modelId="{CDE515E4-0FA6-4EEE-9666-85EA40A76262}" type="presParOf" srcId="{D1CB3397-A631-4DE2-869F-6CEF691CA269}" destId="{53C0EF3E-8389-4913-9D68-17D53B4A0874}" srcOrd="1" destOrd="0" presId="urn:microsoft.com/office/officeart/2005/8/layout/hProcess7"/>
    <dgm:cxn modelId="{B11BC55E-7C13-4D22-9CD4-6F784FC7721C}" type="presParOf" srcId="{D1CB3397-A631-4DE2-869F-6CEF691CA269}" destId="{50493419-CF68-48C3-995D-47C82984BFE2}" srcOrd="2" destOrd="0" presId="urn:microsoft.com/office/officeart/2005/8/layout/hProcess7"/>
    <dgm:cxn modelId="{80320B94-BAA7-4DE7-A723-9B1C97C59B52}" type="presParOf" srcId="{AD07A947-57D8-45A7-A413-2CD556DC204F}" destId="{C9785EB1-8C21-4F58-8C1D-5CDE3A8225F5}" srcOrd="7" destOrd="0" presId="urn:microsoft.com/office/officeart/2005/8/layout/hProcess7"/>
    <dgm:cxn modelId="{99E965BE-733F-4910-9291-897C643D5A3C}" type="presParOf" srcId="{AD07A947-57D8-45A7-A413-2CD556DC204F}" destId="{94C60943-6809-49F1-A431-7865710E03A4}" srcOrd="8" destOrd="0" presId="urn:microsoft.com/office/officeart/2005/8/layout/hProcess7"/>
    <dgm:cxn modelId="{9BF119BD-0780-4C29-87F0-FFEDA5ACB9CF}" type="presParOf" srcId="{94C60943-6809-49F1-A431-7865710E03A4}" destId="{6FAD0C87-6451-4F46-B5EA-470AA02B1DA8}" srcOrd="0" destOrd="0" presId="urn:microsoft.com/office/officeart/2005/8/layout/hProcess7"/>
    <dgm:cxn modelId="{D379B7F3-8948-4A77-B4C4-CB652D813F4D}" type="presParOf" srcId="{94C60943-6809-49F1-A431-7865710E03A4}" destId="{062202D8-30A7-4289-8F59-6D4981DA1C2E}" srcOrd="1" destOrd="0" presId="urn:microsoft.com/office/officeart/2005/8/layout/hProcess7"/>
    <dgm:cxn modelId="{74988554-869F-4469-89FB-0BC8FC496B8C}" type="presParOf" srcId="{94C60943-6809-49F1-A431-7865710E03A4}" destId="{B8E509F9-5976-4502-A63C-54B9621F4D54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F222CB2-79DE-4DD4-B798-F19CAD8D56FB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9286B7-09F7-4B1D-AD98-27D6E8D2F261}">
      <dgm:prSet phldrT="[Текст]"/>
      <dgm:spPr/>
      <dgm:t>
        <a:bodyPr/>
        <a:lstStyle/>
        <a:p>
          <a:r>
            <a:rPr lang="ru-RU" dirty="0">
              <a:solidFill>
                <a:srgbClr val="C00000"/>
              </a:solidFill>
            </a:rPr>
            <a:t>НПД</a:t>
          </a:r>
        </a:p>
      </dgm:t>
    </dgm:pt>
    <dgm:pt modelId="{413A6B8B-26C5-4FA0-BF98-0F22F4BC2AD1}" type="parTrans" cxnId="{9B6E8C22-45FA-46FD-B643-721CC8F86312}">
      <dgm:prSet/>
      <dgm:spPr/>
      <dgm:t>
        <a:bodyPr/>
        <a:lstStyle/>
        <a:p>
          <a:endParaRPr lang="ru-RU"/>
        </a:p>
      </dgm:t>
    </dgm:pt>
    <dgm:pt modelId="{EC81ED20-6B41-4240-B587-433253904A1E}" type="sibTrans" cxnId="{9B6E8C22-45FA-46FD-B643-721CC8F86312}">
      <dgm:prSet/>
      <dgm:spPr/>
      <dgm:t>
        <a:bodyPr/>
        <a:lstStyle/>
        <a:p>
          <a:endParaRPr lang="ru-RU"/>
        </a:p>
      </dgm:t>
    </dgm:pt>
    <dgm:pt modelId="{F28C8B9F-5B28-422F-89D0-200934FF0340}">
      <dgm:prSet phldrT="[Текст]" custT="1"/>
      <dgm:spPr/>
      <dgm:t>
        <a:bodyPr/>
        <a:lstStyle/>
        <a:p>
          <a:r>
            <a:rPr lang="ru-RU" sz="2800" b="1" dirty="0">
              <a:solidFill>
                <a:srgbClr val="C00000"/>
              </a:solidFill>
            </a:rPr>
            <a:t>4%</a:t>
          </a:r>
        </a:p>
        <a:p>
          <a:r>
            <a:rPr lang="ru-RU" sz="1800" dirty="0">
              <a:solidFill>
                <a:srgbClr val="6600CC"/>
              </a:solidFill>
            </a:rPr>
            <a:t> в отношении доходов, полученных налогоплательщиками от реализации товаров (работ, услуг, </a:t>
          </a:r>
          <a:r>
            <a:rPr lang="ru-RU" sz="1800" dirty="0" err="1">
              <a:solidFill>
                <a:srgbClr val="6600CC"/>
              </a:solidFill>
            </a:rPr>
            <a:t>имущ</a:t>
          </a:r>
          <a:r>
            <a:rPr lang="ru-RU" sz="1800" dirty="0">
              <a:solidFill>
                <a:srgbClr val="6600CC"/>
              </a:solidFill>
            </a:rPr>
            <a:t>-х прав) </a:t>
          </a:r>
          <a:r>
            <a:rPr lang="ru-RU" sz="1800" b="1" u="none" dirty="0">
              <a:solidFill>
                <a:srgbClr val="6600CC"/>
              </a:solidFill>
            </a:rPr>
            <a:t>физическим лицам</a:t>
          </a:r>
        </a:p>
        <a:p>
          <a:endParaRPr lang="ru-RU" sz="1000" dirty="0">
            <a:solidFill>
              <a:srgbClr val="6600CC"/>
            </a:solidFill>
          </a:endParaRPr>
        </a:p>
      </dgm:t>
    </dgm:pt>
    <dgm:pt modelId="{85EECF3B-4FF6-4BBD-B5A7-19DDA1877FFD}" type="parTrans" cxnId="{6919BBC0-7489-4153-9C7F-A6E12490DD89}">
      <dgm:prSet/>
      <dgm:spPr>
        <a:effectLst>
          <a:glow>
            <a:schemeClr val="accent1">
              <a:alpha val="40000"/>
            </a:schemeClr>
          </a:glow>
          <a:reflection endPos="0" dist="50800" dir="5400000" sy="-100000" algn="bl" rotWithShape="0"/>
          <a:softEdge rad="0"/>
        </a:effectLst>
      </dgm:spPr>
      <dgm:t>
        <a:bodyPr/>
        <a:lstStyle/>
        <a:p>
          <a:endParaRPr lang="ru-RU"/>
        </a:p>
      </dgm:t>
    </dgm:pt>
    <dgm:pt modelId="{6A2B639F-D97D-47AD-BD07-C3EC8BFBB8DB}" type="sibTrans" cxnId="{6919BBC0-7489-4153-9C7F-A6E12490DD89}">
      <dgm:prSet/>
      <dgm:spPr/>
      <dgm:t>
        <a:bodyPr/>
        <a:lstStyle/>
        <a:p>
          <a:endParaRPr lang="ru-RU"/>
        </a:p>
      </dgm:t>
    </dgm:pt>
    <dgm:pt modelId="{323E0794-4C6C-46A6-82E1-E081B9ACB6AF}">
      <dgm:prSet phldrT="[Текст]" custT="1"/>
      <dgm:spPr/>
      <dgm:t>
        <a:bodyPr/>
        <a:lstStyle/>
        <a:p>
          <a:r>
            <a:rPr lang="ru-RU" sz="2800" b="1" dirty="0">
              <a:solidFill>
                <a:srgbClr val="C00000"/>
              </a:solidFill>
            </a:rPr>
            <a:t>6%</a:t>
          </a:r>
        </a:p>
        <a:p>
          <a:r>
            <a:rPr lang="ru-RU" sz="1800" dirty="0">
              <a:solidFill>
                <a:srgbClr val="6600CC"/>
              </a:solidFill>
            </a:rPr>
            <a:t> в отношении доходов, полученных налогоплательщиками от реализации товаров (работ, услуг, имущественных прав) </a:t>
          </a:r>
          <a:r>
            <a:rPr lang="ru-RU" sz="1800" b="1" dirty="0">
              <a:solidFill>
                <a:srgbClr val="6600CC"/>
              </a:solidFill>
            </a:rPr>
            <a:t>индивидуальным предпринимателям </a:t>
          </a:r>
          <a:r>
            <a:rPr lang="ru-RU" sz="1800" b="0" dirty="0">
              <a:solidFill>
                <a:srgbClr val="6600CC"/>
              </a:solidFill>
            </a:rPr>
            <a:t>для использования при ведении предпринимательской деятельности </a:t>
          </a:r>
          <a:r>
            <a:rPr lang="ru-RU" sz="1800" b="1" dirty="0">
              <a:solidFill>
                <a:srgbClr val="6600CC"/>
              </a:solidFill>
            </a:rPr>
            <a:t>и юридическим лицам</a:t>
          </a:r>
          <a:r>
            <a:rPr lang="ru-RU" sz="1800" dirty="0">
              <a:solidFill>
                <a:srgbClr val="6600CC"/>
              </a:solidFill>
            </a:rPr>
            <a:t>.</a:t>
          </a:r>
        </a:p>
        <a:p>
          <a:endParaRPr lang="ru-RU" sz="1000" dirty="0">
            <a:solidFill>
              <a:srgbClr val="6600CC"/>
            </a:solidFill>
          </a:endParaRPr>
        </a:p>
      </dgm:t>
    </dgm:pt>
    <dgm:pt modelId="{D7DBCB51-7010-45E3-8354-D88C74D5820C}" type="parTrans" cxnId="{1CD0C223-7A06-4B48-9765-1A04AF97CAA3}">
      <dgm:prSet/>
      <dgm:spPr/>
      <dgm:t>
        <a:bodyPr/>
        <a:lstStyle/>
        <a:p>
          <a:endParaRPr lang="ru-RU"/>
        </a:p>
      </dgm:t>
    </dgm:pt>
    <dgm:pt modelId="{E410C2A7-2BA4-4F60-A540-A3A7A14CF3F2}" type="sibTrans" cxnId="{1CD0C223-7A06-4B48-9765-1A04AF97CAA3}">
      <dgm:prSet/>
      <dgm:spPr/>
      <dgm:t>
        <a:bodyPr/>
        <a:lstStyle/>
        <a:p>
          <a:endParaRPr lang="ru-RU"/>
        </a:p>
      </dgm:t>
    </dgm:pt>
    <dgm:pt modelId="{123E0044-815C-45CE-B1EB-E61A6DD5D7EC}" type="pres">
      <dgm:prSet presAssocID="{8F222CB2-79DE-4DD4-B798-F19CAD8D56FB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0F8BCA1-D4EE-40CA-A7F2-7A1BBAF79588}" type="pres">
      <dgm:prSet presAssocID="{FA9286B7-09F7-4B1D-AD98-27D6E8D2F261}" presName="centerShape" presStyleLbl="node0" presStyleIdx="0" presStyleCnt="1" custLinFactNeighborY="7915"/>
      <dgm:spPr/>
    </dgm:pt>
    <dgm:pt modelId="{8E082360-76B4-4C91-A51F-7FBF28068760}" type="pres">
      <dgm:prSet presAssocID="{85EECF3B-4FF6-4BBD-B5A7-19DDA1877FFD}" presName="parTrans" presStyleLbl="bgSibTrans2D1" presStyleIdx="0" presStyleCnt="2" custAng="11798377" custScaleX="55650" custScaleY="115417" custLinFactNeighborX="45704" custLinFactNeighborY="-43768"/>
      <dgm:spPr/>
    </dgm:pt>
    <dgm:pt modelId="{99B0D88C-E344-4107-B0E7-3FF007C79FF7}" type="pres">
      <dgm:prSet presAssocID="{F28C8B9F-5B28-422F-89D0-200934FF0340}" presName="node" presStyleLbl="node1" presStyleIdx="0" presStyleCnt="2" custScaleY="167655" custRadScaleRad="92274" custRadScaleInc="-8434">
        <dgm:presLayoutVars>
          <dgm:bulletEnabled val="1"/>
        </dgm:presLayoutVars>
      </dgm:prSet>
      <dgm:spPr/>
    </dgm:pt>
    <dgm:pt modelId="{2E75879A-69CD-4EF3-9D08-7CBCF5DB4158}" type="pres">
      <dgm:prSet presAssocID="{D7DBCB51-7010-45E3-8354-D88C74D5820C}" presName="parTrans" presStyleLbl="bgSibTrans2D1" presStyleIdx="1" presStyleCnt="2" custAng="9746566" custScaleX="55515" custScaleY="118928" custLinFactNeighborX="-46505" custLinFactNeighborY="-44813"/>
      <dgm:spPr/>
    </dgm:pt>
    <dgm:pt modelId="{7EC08265-2409-43EA-AC56-87C046DA01F2}" type="pres">
      <dgm:prSet presAssocID="{323E0794-4C6C-46A6-82E1-E081B9ACB6AF}" presName="node" presStyleLbl="node1" presStyleIdx="1" presStyleCnt="2" custScaleY="171200" custRadScaleRad="91130" custRadScaleInc="8876">
        <dgm:presLayoutVars>
          <dgm:bulletEnabled val="1"/>
        </dgm:presLayoutVars>
      </dgm:prSet>
      <dgm:spPr/>
    </dgm:pt>
  </dgm:ptLst>
  <dgm:cxnLst>
    <dgm:cxn modelId="{9B6E8C22-45FA-46FD-B643-721CC8F86312}" srcId="{8F222CB2-79DE-4DD4-B798-F19CAD8D56FB}" destId="{FA9286B7-09F7-4B1D-AD98-27D6E8D2F261}" srcOrd="0" destOrd="0" parTransId="{413A6B8B-26C5-4FA0-BF98-0F22F4BC2AD1}" sibTransId="{EC81ED20-6B41-4240-B587-433253904A1E}"/>
    <dgm:cxn modelId="{1CD0C223-7A06-4B48-9765-1A04AF97CAA3}" srcId="{FA9286B7-09F7-4B1D-AD98-27D6E8D2F261}" destId="{323E0794-4C6C-46A6-82E1-E081B9ACB6AF}" srcOrd="1" destOrd="0" parTransId="{D7DBCB51-7010-45E3-8354-D88C74D5820C}" sibTransId="{E410C2A7-2BA4-4F60-A540-A3A7A14CF3F2}"/>
    <dgm:cxn modelId="{EE503146-5D22-4113-8FDD-EE83EEDB14A3}" type="presOf" srcId="{F28C8B9F-5B28-422F-89D0-200934FF0340}" destId="{99B0D88C-E344-4107-B0E7-3FF007C79FF7}" srcOrd="0" destOrd="0" presId="urn:microsoft.com/office/officeart/2005/8/layout/radial4"/>
    <dgm:cxn modelId="{8CB55866-125D-452C-A22F-389BEB76C93C}" type="presOf" srcId="{D7DBCB51-7010-45E3-8354-D88C74D5820C}" destId="{2E75879A-69CD-4EF3-9D08-7CBCF5DB4158}" srcOrd="0" destOrd="0" presId="urn:microsoft.com/office/officeart/2005/8/layout/radial4"/>
    <dgm:cxn modelId="{C53FA86C-E4D0-4188-84C2-9577AD536807}" type="presOf" srcId="{8F222CB2-79DE-4DD4-B798-F19CAD8D56FB}" destId="{123E0044-815C-45CE-B1EB-E61A6DD5D7EC}" srcOrd="0" destOrd="0" presId="urn:microsoft.com/office/officeart/2005/8/layout/radial4"/>
    <dgm:cxn modelId="{52F19953-92A7-4B76-B7B3-042918D68684}" type="presOf" srcId="{85EECF3B-4FF6-4BBD-B5A7-19DDA1877FFD}" destId="{8E082360-76B4-4C91-A51F-7FBF28068760}" srcOrd="0" destOrd="0" presId="urn:microsoft.com/office/officeart/2005/8/layout/radial4"/>
    <dgm:cxn modelId="{82F45C90-D2A8-45A5-AA1D-C4EC44F2B0D8}" type="presOf" srcId="{323E0794-4C6C-46A6-82E1-E081B9ACB6AF}" destId="{7EC08265-2409-43EA-AC56-87C046DA01F2}" srcOrd="0" destOrd="0" presId="urn:microsoft.com/office/officeart/2005/8/layout/radial4"/>
    <dgm:cxn modelId="{6919BBC0-7489-4153-9C7F-A6E12490DD89}" srcId="{FA9286B7-09F7-4B1D-AD98-27D6E8D2F261}" destId="{F28C8B9F-5B28-422F-89D0-200934FF0340}" srcOrd="0" destOrd="0" parTransId="{85EECF3B-4FF6-4BBD-B5A7-19DDA1877FFD}" sibTransId="{6A2B639F-D97D-47AD-BD07-C3EC8BFBB8DB}"/>
    <dgm:cxn modelId="{4DE7B9DE-E29A-4559-832A-5F1357ABD1CB}" type="presOf" srcId="{FA9286B7-09F7-4B1D-AD98-27D6E8D2F261}" destId="{40F8BCA1-D4EE-40CA-A7F2-7A1BBAF79588}" srcOrd="0" destOrd="0" presId="urn:microsoft.com/office/officeart/2005/8/layout/radial4"/>
    <dgm:cxn modelId="{5F685EEE-E55D-457F-B002-E0D878FE9629}" type="presParOf" srcId="{123E0044-815C-45CE-B1EB-E61A6DD5D7EC}" destId="{40F8BCA1-D4EE-40CA-A7F2-7A1BBAF79588}" srcOrd="0" destOrd="0" presId="urn:microsoft.com/office/officeart/2005/8/layout/radial4"/>
    <dgm:cxn modelId="{3B89D1E1-0C65-466D-9703-231E79A5D053}" type="presParOf" srcId="{123E0044-815C-45CE-B1EB-E61A6DD5D7EC}" destId="{8E082360-76B4-4C91-A51F-7FBF28068760}" srcOrd="1" destOrd="0" presId="urn:microsoft.com/office/officeart/2005/8/layout/radial4"/>
    <dgm:cxn modelId="{39F945BE-2346-4395-8139-42A97EF458A1}" type="presParOf" srcId="{123E0044-815C-45CE-B1EB-E61A6DD5D7EC}" destId="{99B0D88C-E344-4107-B0E7-3FF007C79FF7}" srcOrd="2" destOrd="0" presId="urn:microsoft.com/office/officeart/2005/8/layout/radial4"/>
    <dgm:cxn modelId="{DBF48FF0-45ED-41D5-BE78-01D511B4C035}" type="presParOf" srcId="{123E0044-815C-45CE-B1EB-E61A6DD5D7EC}" destId="{2E75879A-69CD-4EF3-9D08-7CBCF5DB4158}" srcOrd="3" destOrd="0" presId="urn:microsoft.com/office/officeart/2005/8/layout/radial4"/>
    <dgm:cxn modelId="{3CBA9C2E-A281-4048-9800-F163DF68D9BC}" type="presParOf" srcId="{123E0044-815C-45CE-B1EB-E61A6DD5D7EC}" destId="{7EC08265-2409-43EA-AC56-87C046DA01F2}" srcOrd="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EAF72E3-9CA8-4A5B-BE15-064AEFE19BF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7A71488-C441-4830-8220-004A758929F0}">
      <dgm:prSet phldrT="[Текст]"/>
      <dgm:spPr/>
      <dgm:t>
        <a:bodyPr/>
        <a:lstStyle/>
        <a:p>
          <a:r>
            <a:rPr lang="ru-RU" dirty="0">
              <a:solidFill>
                <a:srgbClr val="6600CC"/>
              </a:solidFill>
            </a:rPr>
            <a:t>Можно вести деятельность без открытия расчетного счета.</a:t>
          </a:r>
        </a:p>
      </dgm:t>
    </dgm:pt>
    <dgm:pt modelId="{6DD7318A-FC3A-4998-9B92-0166DFA3C1CF}" type="parTrans" cxnId="{EA418965-31EE-4E96-8981-0F9AAD1F3E18}">
      <dgm:prSet/>
      <dgm:spPr/>
      <dgm:t>
        <a:bodyPr/>
        <a:lstStyle/>
        <a:p>
          <a:endParaRPr lang="ru-RU"/>
        </a:p>
      </dgm:t>
    </dgm:pt>
    <dgm:pt modelId="{838CEBB1-A3E9-4E36-8EF4-F2F2711F8D78}" type="sibTrans" cxnId="{EA418965-31EE-4E96-8981-0F9AAD1F3E18}">
      <dgm:prSet/>
      <dgm:spPr/>
      <dgm:t>
        <a:bodyPr/>
        <a:lstStyle/>
        <a:p>
          <a:endParaRPr lang="ru-RU"/>
        </a:p>
      </dgm:t>
    </dgm:pt>
    <dgm:pt modelId="{AF36940C-A203-44E3-A355-A3D332F36C23}">
      <dgm:prSet phldrT="[Текст]"/>
      <dgm:spPr/>
      <dgm:t>
        <a:bodyPr/>
        <a:lstStyle/>
        <a:p>
          <a:r>
            <a:rPr lang="ru-RU" dirty="0">
              <a:solidFill>
                <a:srgbClr val="6600CC"/>
              </a:solidFill>
            </a:rPr>
            <a:t>Не надо оплачивать налоги при отсутствии прибыли.</a:t>
          </a:r>
        </a:p>
      </dgm:t>
    </dgm:pt>
    <dgm:pt modelId="{25FB4AFB-C74D-427F-8916-AB2046E1A364}" type="parTrans" cxnId="{1FA91014-94D2-4EC9-8F09-75E916904EE7}">
      <dgm:prSet/>
      <dgm:spPr/>
      <dgm:t>
        <a:bodyPr/>
        <a:lstStyle/>
        <a:p>
          <a:endParaRPr lang="ru-RU"/>
        </a:p>
      </dgm:t>
    </dgm:pt>
    <dgm:pt modelId="{C193DB4F-3D16-43CC-B2A2-90F9F404F3EC}" type="sibTrans" cxnId="{1FA91014-94D2-4EC9-8F09-75E916904EE7}">
      <dgm:prSet/>
      <dgm:spPr/>
      <dgm:t>
        <a:bodyPr/>
        <a:lstStyle/>
        <a:p>
          <a:endParaRPr lang="ru-RU"/>
        </a:p>
      </dgm:t>
    </dgm:pt>
    <dgm:pt modelId="{D8F7A386-E44F-457E-B1EC-8AB4D204BDE9}">
      <dgm:prSet phldrT="[Текст]"/>
      <dgm:spPr/>
      <dgm:t>
        <a:bodyPr/>
        <a:lstStyle/>
        <a:p>
          <a:r>
            <a:rPr lang="ru-RU" dirty="0">
              <a:solidFill>
                <a:srgbClr val="6600CC"/>
              </a:solidFill>
            </a:rPr>
            <a:t>Налоговый бонус 10 000 руб.</a:t>
          </a:r>
        </a:p>
      </dgm:t>
    </dgm:pt>
    <dgm:pt modelId="{203DD63B-31F0-4DC4-BE92-A7B1642F9DFD}" type="parTrans" cxnId="{78FEEA99-E0A8-4695-818B-F2EBCF23C18D}">
      <dgm:prSet/>
      <dgm:spPr/>
      <dgm:t>
        <a:bodyPr/>
        <a:lstStyle/>
        <a:p>
          <a:endParaRPr lang="ru-RU"/>
        </a:p>
      </dgm:t>
    </dgm:pt>
    <dgm:pt modelId="{D960AAF7-F52D-42EC-873F-1767527C026B}" type="sibTrans" cxnId="{78FEEA99-E0A8-4695-818B-F2EBCF23C18D}">
      <dgm:prSet/>
      <dgm:spPr/>
      <dgm:t>
        <a:bodyPr/>
        <a:lstStyle/>
        <a:p>
          <a:endParaRPr lang="ru-RU"/>
        </a:p>
      </dgm:t>
    </dgm:pt>
    <dgm:pt modelId="{E75C1C81-6378-419A-8FAD-9AB11AE8D9EE}">
      <dgm:prSet phldrT="[Текст]"/>
      <dgm:spPr/>
      <dgm:t>
        <a:bodyPr/>
        <a:lstStyle/>
        <a:p>
          <a:r>
            <a:rPr lang="ru-RU" dirty="0">
              <a:solidFill>
                <a:srgbClr val="6600CC"/>
              </a:solidFill>
            </a:rPr>
            <a:t>Не нужно ходить в ИФНС.</a:t>
          </a:r>
        </a:p>
      </dgm:t>
    </dgm:pt>
    <dgm:pt modelId="{FFBA7BFD-122D-42E4-AA78-8A526838FADE}" type="parTrans" cxnId="{04763702-F3F4-4456-BB07-0C6D291BFA2D}">
      <dgm:prSet/>
      <dgm:spPr/>
      <dgm:t>
        <a:bodyPr/>
        <a:lstStyle/>
        <a:p>
          <a:endParaRPr lang="ru-RU"/>
        </a:p>
      </dgm:t>
    </dgm:pt>
    <dgm:pt modelId="{8081443E-DE3B-4E33-BBAB-9D3C102FD16E}" type="sibTrans" cxnId="{04763702-F3F4-4456-BB07-0C6D291BFA2D}">
      <dgm:prSet/>
      <dgm:spPr/>
      <dgm:t>
        <a:bodyPr/>
        <a:lstStyle/>
        <a:p>
          <a:endParaRPr lang="ru-RU"/>
        </a:p>
      </dgm:t>
    </dgm:pt>
    <dgm:pt modelId="{D06274AA-56BC-4F23-BF3F-F39E49F23B6B}">
      <dgm:prSet phldrT="[Текст]"/>
      <dgm:spPr/>
      <dgm:t>
        <a:bodyPr/>
        <a:lstStyle/>
        <a:p>
          <a:r>
            <a:rPr lang="ru-RU" dirty="0">
              <a:solidFill>
                <a:srgbClr val="6600CC"/>
              </a:solidFill>
            </a:rPr>
            <a:t>Можно вести деятельность дистанционно.</a:t>
          </a:r>
        </a:p>
      </dgm:t>
    </dgm:pt>
    <dgm:pt modelId="{C473F174-D1F6-4262-AC2F-C816A359C7D7}" type="parTrans" cxnId="{5587E058-99D8-477B-8050-0E43447F8625}">
      <dgm:prSet/>
      <dgm:spPr/>
      <dgm:t>
        <a:bodyPr/>
        <a:lstStyle/>
        <a:p>
          <a:endParaRPr lang="ru-RU"/>
        </a:p>
      </dgm:t>
    </dgm:pt>
    <dgm:pt modelId="{1385981F-10A1-48B6-B0E4-F9D60B3168AD}" type="sibTrans" cxnId="{5587E058-99D8-477B-8050-0E43447F8625}">
      <dgm:prSet/>
      <dgm:spPr/>
      <dgm:t>
        <a:bodyPr/>
        <a:lstStyle/>
        <a:p>
          <a:endParaRPr lang="ru-RU"/>
        </a:p>
      </dgm:t>
    </dgm:pt>
    <dgm:pt modelId="{AA88CEDC-ABBB-40BC-9AF4-BB4F9211D247}">
      <dgm:prSet phldrT="[Текст]"/>
      <dgm:spPr/>
      <dgm:t>
        <a:bodyPr/>
        <a:lstStyle/>
        <a:p>
          <a:r>
            <a:rPr lang="ru-RU" dirty="0">
              <a:solidFill>
                <a:srgbClr val="6600CC"/>
              </a:solidFill>
            </a:rPr>
            <a:t>Не надо формировать и сдавать отчетность.</a:t>
          </a:r>
        </a:p>
      </dgm:t>
    </dgm:pt>
    <dgm:pt modelId="{4DF4CF2C-4A9A-4705-8016-79314E99F6BD}" type="parTrans" cxnId="{B2D5A2EB-BB3B-429B-A236-E53299590E6C}">
      <dgm:prSet/>
      <dgm:spPr/>
      <dgm:t>
        <a:bodyPr/>
        <a:lstStyle/>
        <a:p>
          <a:endParaRPr lang="ru-RU"/>
        </a:p>
      </dgm:t>
    </dgm:pt>
    <dgm:pt modelId="{D42BD35B-E202-4D50-9D5C-EDC2F6EC6F0F}" type="sibTrans" cxnId="{B2D5A2EB-BB3B-429B-A236-E53299590E6C}">
      <dgm:prSet/>
      <dgm:spPr/>
      <dgm:t>
        <a:bodyPr/>
        <a:lstStyle/>
        <a:p>
          <a:endParaRPr lang="ru-RU"/>
        </a:p>
      </dgm:t>
    </dgm:pt>
    <dgm:pt modelId="{5B0C7E9E-F6D5-4CAC-93D5-6F2635D84BDC}">
      <dgm:prSet phldrT="[Текст]"/>
      <dgm:spPr/>
      <dgm:t>
        <a:bodyPr/>
        <a:lstStyle/>
        <a:p>
          <a:r>
            <a:rPr lang="ru-RU" dirty="0">
              <a:solidFill>
                <a:srgbClr val="6600CC"/>
              </a:solidFill>
            </a:rPr>
            <a:t>Не нужно оплачивать страховые взносы.</a:t>
          </a:r>
        </a:p>
      </dgm:t>
    </dgm:pt>
    <dgm:pt modelId="{0E4E9B50-006B-4EA0-B072-EF4C4F85F1EE}" type="parTrans" cxnId="{4C4221C6-9971-480C-8DEF-859060BD2FFE}">
      <dgm:prSet/>
      <dgm:spPr/>
      <dgm:t>
        <a:bodyPr/>
        <a:lstStyle/>
        <a:p>
          <a:endParaRPr lang="ru-RU"/>
        </a:p>
      </dgm:t>
    </dgm:pt>
    <dgm:pt modelId="{29665FF7-C665-4EE6-B4BC-FC4BC99284A3}" type="sibTrans" cxnId="{4C4221C6-9971-480C-8DEF-859060BD2FFE}">
      <dgm:prSet/>
      <dgm:spPr/>
      <dgm:t>
        <a:bodyPr/>
        <a:lstStyle/>
        <a:p>
          <a:endParaRPr lang="ru-RU"/>
        </a:p>
      </dgm:t>
    </dgm:pt>
    <dgm:pt modelId="{7A9C4F7D-CE8E-431D-8431-761773FC697B}">
      <dgm:prSet phldrT="[Текст]"/>
      <dgm:spPr/>
      <dgm:t>
        <a:bodyPr/>
        <a:lstStyle/>
        <a:p>
          <a:r>
            <a:rPr lang="ru-RU" dirty="0">
              <a:solidFill>
                <a:srgbClr val="6600CC"/>
              </a:solidFill>
            </a:rPr>
            <a:t>Можно совмещать с трудовой деятельностью.</a:t>
          </a:r>
        </a:p>
      </dgm:t>
    </dgm:pt>
    <dgm:pt modelId="{F9EC1D30-6DD6-4834-93B8-966EFABA18DB}" type="parTrans" cxnId="{AD37133E-ACD2-4187-A7CD-153AAF20BA1D}">
      <dgm:prSet/>
      <dgm:spPr/>
      <dgm:t>
        <a:bodyPr/>
        <a:lstStyle/>
        <a:p>
          <a:endParaRPr lang="ru-RU"/>
        </a:p>
      </dgm:t>
    </dgm:pt>
    <dgm:pt modelId="{A3866799-8479-4D42-BEFF-417051A23B87}" type="sibTrans" cxnId="{AD37133E-ACD2-4187-A7CD-153AAF20BA1D}">
      <dgm:prSet/>
      <dgm:spPr/>
      <dgm:t>
        <a:bodyPr/>
        <a:lstStyle/>
        <a:p>
          <a:endParaRPr lang="ru-RU"/>
        </a:p>
      </dgm:t>
    </dgm:pt>
    <dgm:pt modelId="{0558D9C4-A581-4251-86EE-9B57AEA00A93}" type="pres">
      <dgm:prSet presAssocID="{DEAF72E3-9CA8-4A5B-BE15-064AEFE19BF2}" presName="diagram" presStyleCnt="0">
        <dgm:presLayoutVars>
          <dgm:dir/>
          <dgm:resizeHandles val="exact"/>
        </dgm:presLayoutVars>
      </dgm:prSet>
      <dgm:spPr/>
    </dgm:pt>
    <dgm:pt modelId="{96A1FD43-2882-40CE-BEDC-A98E1A9FA2FD}" type="pres">
      <dgm:prSet presAssocID="{F7A71488-C441-4830-8220-004A758929F0}" presName="node" presStyleLbl="node1" presStyleIdx="0" presStyleCnt="8">
        <dgm:presLayoutVars>
          <dgm:bulletEnabled val="1"/>
        </dgm:presLayoutVars>
      </dgm:prSet>
      <dgm:spPr/>
    </dgm:pt>
    <dgm:pt modelId="{76FB9D34-861E-422C-BD9A-8358CB2BB097}" type="pres">
      <dgm:prSet presAssocID="{838CEBB1-A3E9-4E36-8EF4-F2F2711F8D78}" presName="sibTrans" presStyleCnt="0"/>
      <dgm:spPr/>
    </dgm:pt>
    <dgm:pt modelId="{FE2B2B50-39C2-4B33-B145-B5B25CC3E8B3}" type="pres">
      <dgm:prSet presAssocID="{AF36940C-A203-44E3-A355-A3D332F36C23}" presName="node" presStyleLbl="node1" presStyleIdx="1" presStyleCnt="8">
        <dgm:presLayoutVars>
          <dgm:bulletEnabled val="1"/>
        </dgm:presLayoutVars>
      </dgm:prSet>
      <dgm:spPr/>
    </dgm:pt>
    <dgm:pt modelId="{2230CC99-7E02-4E08-B58F-F00C5B86EC5F}" type="pres">
      <dgm:prSet presAssocID="{C193DB4F-3D16-43CC-B2A2-90F9F404F3EC}" presName="sibTrans" presStyleCnt="0"/>
      <dgm:spPr/>
    </dgm:pt>
    <dgm:pt modelId="{CB80C5B8-3DA4-49BA-BA85-A922C94AE8BF}" type="pres">
      <dgm:prSet presAssocID="{D8F7A386-E44F-457E-B1EC-8AB4D204BDE9}" presName="node" presStyleLbl="node1" presStyleIdx="2" presStyleCnt="8">
        <dgm:presLayoutVars>
          <dgm:bulletEnabled val="1"/>
        </dgm:presLayoutVars>
      </dgm:prSet>
      <dgm:spPr/>
    </dgm:pt>
    <dgm:pt modelId="{4F760B22-E60E-4E7A-B094-5985F37DEA89}" type="pres">
      <dgm:prSet presAssocID="{D960AAF7-F52D-42EC-873F-1767527C026B}" presName="sibTrans" presStyleCnt="0"/>
      <dgm:spPr/>
    </dgm:pt>
    <dgm:pt modelId="{4871610D-F8D3-4E59-B9DE-D65A1932FC6D}" type="pres">
      <dgm:prSet presAssocID="{E75C1C81-6378-419A-8FAD-9AB11AE8D9EE}" presName="node" presStyleLbl="node1" presStyleIdx="3" presStyleCnt="8">
        <dgm:presLayoutVars>
          <dgm:bulletEnabled val="1"/>
        </dgm:presLayoutVars>
      </dgm:prSet>
      <dgm:spPr/>
    </dgm:pt>
    <dgm:pt modelId="{669DC92C-C2E9-414E-B58F-7A48AA185C88}" type="pres">
      <dgm:prSet presAssocID="{8081443E-DE3B-4E33-BBAB-9D3C102FD16E}" presName="sibTrans" presStyleCnt="0"/>
      <dgm:spPr/>
    </dgm:pt>
    <dgm:pt modelId="{C5772200-2351-4D8E-B1CD-871F262F83E0}" type="pres">
      <dgm:prSet presAssocID="{AA88CEDC-ABBB-40BC-9AF4-BB4F9211D247}" presName="node" presStyleLbl="node1" presStyleIdx="4" presStyleCnt="8">
        <dgm:presLayoutVars>
          <dgm:bulletEnabled val="1"/>
        </dgm:presLayoutVars>
      </dgm:prSet>
      <dgm:spPr/>
    </dgm:pt>
    <dgm:pt modelId="{E1F83E36-AAC6-4924-8D35-B84010B39400}" type="pres">
      <dgm:prSet presAssocID="{D42BD35B-E202-4D50-9D5C-EDC2F6EC6F0F}" presName="sibTrans" presStyleCnt="0"/>
      <dgm:spPr/>
    </dgm:pt>
    <dgm:pt modelId="{1EFCDD0C-DB69-4550-A851-35DEC4376A1B}" type="pres">
      <dgm:prSet presAssocID="{5B0C7E9E-F6D5-4CAC-93D5-6F2635D84BDC}" presName="node" presStyleLbl="node1" presStyleIdx="5" presStyleCnt="8">
        <dgm:presLayoutVars>
          <dgm:bulletEnabled val="1"/>
        </dgm:presLayoutVars>
      </dgm:prSet>
      <dgm:spPr/>
    </dgm:pt>
    <dgm:pt modelId="{3003BE5A-ECD0-4041-B2DA-F7CF67B2FD20}" type="pres">
      <dgm:prSet presAssocID="{29665FF7-C665-4EE6-B4BC-FC4BC99284A3}" presName="sibTrans" presStyleCnt="0"/>
      <dgm:spPr/>
    </dgm:pt>
    <dgm:pt modelId="{ED58244B-4DAD-45D3-905C-BC66ED90BEF4}" type="pres">
      <dgm:prSet presAssocID="{7A9C4F7D-CE8E-431D-8431-761773FC697B}" presName="node" presStyleLbl="node1" presStyleIdx="6" presStyleCnt="8">
        <dgm:presLayoutVars>
          <dgm:bulletEnabled val="1"/>
        </dgm:presLayoutVars>
      </dgm:prSet>
      <dgm:spPr/>
    </dgm:pt>
    <dgm:pt modelId="{5FC2E1ED-F300-480E-A18B-529631C65021}" type="pres">
      <dgm:prSet presAssocID="{A3866799-8479-4D42-BEFF-417051A23B87}" presName="sibTrans" presStyleCnt="0"/>
      <dgm:spPr/>
    </dgm:pt>
    <dgm:pt modelId="{502E6AB6-E18F-48D3-A657-A44517E768E5}" type="pres">
      <dgm:prSet presAssocID="{D06274AA-56BC-4F23-BF3F-F39E49F23B6B}" presName="node" presStyleLbl="node1" presStyleIdx="7" presStyleCnt="8">
        <dgm:presLayoutVars>
          <dgm:bulletEnabled val="1"/>
        </dgm:presLayoutVars>
      </dgm:prSet>
      <dgm:spPr/>
    </dgm:pt>
  </dgm:ptLst>
  <dgm:cxnLst>
    <dgm:cxn modelId="{04763702-F3F4-4456-BB07-0C6D291BFA2D}" srcId="{DEAF72E3-9CA8-4A5B-BE15-064AEFE19BF2}" destId="{E75C1C81-6378-419A-8FAD-9AB11AE8D9EE}" srcOrd="3" destOrd="0" parTransId="{FFBA7BFD-122D-42E4-AA78-8A526838FADE}" sibTransId="{8081443E-DE3B-4E33-BBAB-9D3C102FD16E}"/>
    <dgm:cxn modelId="{1FA91014-94D2-4EC9-8F09-75E916904EE7}" srcId="{DEAF72E3-9CA8-4A5B-BE15-064AEFE19BF2}" destId="{AF36940C-A203-44E3-A355-A3D332F36C23}" srcOrd="1" destOrd="0" parTransId="{25FB4AFB-C74D-427F-8916-AB2046E1A364}" sibTransId="{C193DB4F-3D16-43CC-B2A2-90F9F404F3EC}"/>
    <dgm:cxn modelId="{0FBF8125-5B22-4AE7-80E1-5D0E0911EC31}" type="presOf" srcId="{7A9C4F7D-CE8E-431D-8431-761773FC697B}" destId="{ED58244B-4DAD-45D3-905C-BC66ED90BEF4}" srcOrd="0" destOrd="0" presId="urn:microsoft.com/office/officeart/2005/8/layout/default"/>
    <dgm:cxn modelId="{CAC31C35-E700-4F13-AF82-566EEB686F89}" type="presOf" srcId="{DEAF72E3-9CA8-4A5B-BE15-064AEFE19BF2}" destId="{0558D9C4-A581-4251-86EE-9B57AEA00A93}" srcOrd="0" destOrd="0" presId="urn:microsoft.com/office/officeart/2005/8/layout/default"/>
    <dgm:cxn modelId="{AD37133E-ACD2-4187-A7CD-153AAF20BA1D}" srcId="{DEAF72E3-9CA8-4A5B-BE15-064AEFE19BF2}" destId="{7A9C4F7D-CE8E-431D-8431-761773FC697B}" srcOrd="6" destOrd="0" parTransId="{F9EC1D30-6DD6-4834-93B8-966EFABA18DB}" sibTransId="{A3866799-8479-4D42-BEFF-417051A23B87}"/>
    <dgm:cxn modelId="{EA418965-31EE-4E96-8981-0F9AAD1F3E18}" srcId="{DEAF72E3-9CA8-4A5B-BE15-064AEFE19BF2}" destId="{F7A71488-C441-4830-8220-004A758929F0}" srcOrd="0" destOrd="0" parTransId="{6DD7318A-FC3A-4998-9B92-0166DFA3C1CF}" sibTransId="{838CEBB1-A3E9-4E36-8EF4-F2F2711F8D78}"/>
    <dgm:cxn modelId="{85D5164A-9F27-4645-8DD3-70F90A951DF4}" type="presOf" srcId="{AA88CEDC-ABBB-40BC-9AF4-BB4F9211D247}" destId="{C5772200-2351-4D8E-B1CD-871F262F83E0}" srcOrd="0" destOrd="0" presId="urn:microsoft.com/office/officeart/2005/8/layout/default"/>
    <dgm:cxn modelId="{011A824E-81A1-43CE-BF70-A9360F14AC35}" type="presOf" srcId="{D06274AA-56BC-4F23-BF3F-F39E49F23B6B}" destId="{502E6AB6-E18F-48D3-A657-A44517E768E5}" srcOrd="0" destOrd="0" presId="urn:microsoft.com/office/officeart/2005/8/layout/default"/>
    <dgm:cxn modelId="{5587E058-99D8-477B-8050-0E43447F8625}" srcId="{DEAF72E3-9CA8-4A5B-BE15-064AEFE19BF2}" destId="{D06274AA-56BC-4F23-BF3F-F39E49F23B6B}" srcOrd="7" destOrd="0" parTransId="{C473F174-D1F6-4262-AC2F-C816A359C7D7}" sibTransId="{1385981F-10A1-48B6-B0E4-F9D60B3168AD}"/>
    <dgm:cxn modelId="{64EB4489-3AA3-43AA-A5F4-DF2E0E0EB355}" type="presOf" srcId="{5B0C7E9E-F6D5-4CAC-93D5-6F2635D84BDC}" destId="{1EFCDD0C-DB69-4550-A851-35DEC4376A1B}" srcOrd="0" destOrd="0" presId="urn:microsoft.com/office/officeart/2005/8/layout/default"/>
    <dgm:cxn modelId="{F0587492-550C-4920-AB32-1711FA6D9105}" type="presOf" srcId="{F7A71488-C441-4830-8220-004A758929F0}" destId="{96A1FD43-2882-40CE-BEDC-A98E1A9FA2FD}" srcOrd="0" destOrd="0" presId="urn:microsoft.com/office/officeart/2005/8/layout/default"/>
    <dgm:cxn modelId="{82B96996-8821-4669-9E54-B97E8FD7ECC9}" type="presOf" srcId="{AF36940C-A203-44E3-A355-A3D332F36C23}" destId="{FE2B2B50-39C2-4B33-B145-B5B25CC3E8B3}" srcOrd="0" destOrd="0" presId="urn:microsoft.com/office/officeart/2005/8/layout/default"/>
    <dgm:cxn modelId="{78FEEA99-E0A8-4695-818B-F2EBCF23C18D}" srcId="{DEAF72E3-9CA8-4A5B-BE15-064AEFE19BF2}" destId="{D8F7A386-E44F-457E-B1EC-8AB4D204BDE9}" srcOrd="2" destOrd="0" parTransId="{203DD63B-31F0-4DC4-BE92-A7B1642F9DFD}" sibTransId="{D960AAF7-F52D-42EC-873F-1767527C026B}"/>
    <dgm:cxn modelId="{77C037A2-576C-4244-AD37-F067F63EE978}" type="presOf" srcId="{D8F7A386-E44F-457E-B1EC-8AB4D204BDE9}" destId="{CB80C5B8-3DA4-49BA-BA85-A922C94AE8BF}" srcOrd="0" destOrd="0" presId="urn:microsoft.com/office/officeart/2005/8/layout/default"/>
    <dgm:cxn modelId="{61DC68C5-7A7C-44A8-AA5F-705546F9CCB7}" type="presOf" srcId="{E75C1C81-6378-419A-8FAD-9AB11AE8D9EE}" destId="{4871610D-F8D3-4E59-B9DE-D65A1932FC6D}" srcOrd="0" destOrd="0" presId="urn:microsoft.com/office/officeart/2005/8/layout/default"/>
    <dgm:cxn modelId="{4C4221C6-9971-480C-8DEF-859060BD2FFE}" srcId="{DEAF72E3-9CA8-4A5B-BE15-064AEFE19BF2}" destId="{5B0C7E9E-F6D5-4CAC-93D5-6F2635D84BDC}" srcOrd="5" destOrd="0" parTransId="{0E4E9B50-006B-4EA0-B072-EF4C4F85F1EE}" sibTransId="{29665FF7-C665-4EE6-B4BC-FC4BC99284A3}"/>
    <dgm:cxn modelId="{B2D5A2EB-BB3B-429B-A236-E53299590E6C}" srcId="{DEAF72E3-9CA8-4A5B-BE15-064AEFE19BF2}" destId="{AA88CEDC-ABBB-40BC-9AF4-BB4F9211D247}" srcOrd="4" destOrd="0" parTransId="{4DF4CF2C-4A9A-4705-8016-79314E99F6BD}" sibTransId="{D42BD35B-E202-4D50-9D5C-EDC2F6EC6F0F}"/>
    <dgm:cxn modelId="{32FEB6CD-0D4E-4E13-AF50-4D63D87D16F4}" type="presParOf" srcId="{0558D9C4-A581-4251-86EE-9B57AEA00A93}" destId="{96A1FD43-2882-40CE-BEDC-A98E1A9FA2FD}" srcOrd="0" destOrd="0" presId="urn:microsoft.com/office/officeart/2005/8/layout/default"/>
    <dgm:cxn modelId="{DB8B4D4A-D11D-4DEB-9F6E-6DCEE673AB24}" type="presParOf" srcId="{0558D9C4-A581-4251-86EE-9B57AEA00A93}" destId="{76FB9D34-861E-422C-BD9A-8358CB2BB097}" srcOrd="1" destOrd="0" presId="urn:microsoft.com/office/officeart/2005/8/layout/default"/>
    <dgm:cxn modelId="{7E4B450F-6387-414A-AFA1-8B2FA1B80382}" type="presParOf" srcId="{0558D9C4-A581-4251-86EE-9B57AEA00A93}" destId="{FE2B2B50-39C2-4B33-B145-B5B25CC3E8B3}" srcOrd="2" destOrd="0" presId="urn:microsoft.com/office/officeart/2005/8/layout/default"/>
    <dgm:cxn modelId="{A14E2BBB-8CB0-45AA-83F8-B7FB178DA970}" type="presParOf" srcId="{0558D9C4-A581-4251-86EE-9B57AEA00A93}" destId="{2230CC99-7E02-4E08-B58F-F00C5B86EC5F}" srcOrd="3" destOrd="0" presId="urn:microsoft.com/office/officeart/2005/8/layout/default"/>
    <dgm:cxn modelId="{99172F1A-898B-4058-8289-C65C89A7AFCD}" type="presParOf" srcId="{0558D9C4-A581-4251-86EE-9B57AEA00A93}" destId="{CB80C5B8-3DA4-49BA-BA85-A922C94AE8BF}" srcOrd="4" destOrd="0" presId="urn:microsoft.com/office/officeart/2005/8/layout/default"/>
    <dgm:cxn modelId="{CFE5E607-28FD-48A6-AB10-6CD8A8DCEC77}" type="presParOf" srcId="{0558D9C4-A581-4251-86EE-9B57AEA00A93}" destId="{4F760B22-E60E-4E7A-B094-5985F37DEA89}" srcOrd="5" destOrd="0" presId="urn:microsoft.com/office/officeart/2005/8/layout/default"/>
    <dgm:cxn modelId="{4EB83102-1C75-479B-B418-423D124D03EE}" type="presParOf" srcId="{0558D9C4-A581-4251-86EE-9B57AEA00A93}" destId="{4871610D-F8D3-4E59-B9DE-D65A1932FC6D}" srcOrd="6" destOrd="0" presId="urn:microsoft.com/office/officeart/2005/8/layout/default"/>
    <dgm:cxn modelId="{C29CB428-EAB2-48D1-B7E0-4B1504501143}" type="presParOf" srcId="{0558D9C4-A581-4251-86EE-9B57AEA00A93}" destId="{669DC92C-C2E9-414E-B58F-7A48AA185C88}" srcOrd="7" destOrd="0" presId="urn:microsoft.com/office/officeart/2005/8/layout/default"/>
    <dgm:cxn modelId="{07C898BE-9766-44D1-9D49-CD9CD245E083}" type="presParOf" srcId="{0558D9C4-A581-4251-86EE-9B57AEA00A93}" destId="{C5772200-2351-4D8E-B1CD-871F262F83E0}" srcOrd="8" destOrd="0" presId="urn:microsoft.com/office/officeart/2005/8/layout/default"/>
    <dgm:cxn modelId="{A10E558E-F538-4AF0-808E-58309B7BBAE6}" type="presParOf" srcId="{0558D9C4-A581-4251-86EE-9B57AEA00A93}" destId="{E1F83E36-AAC6-4924-8D35-B84010B39400}" srcOrd="9" destOrd="0" presId="urn:microsoft.com/office/officeart/2005/8/layout/default"/>
    <dgm:cxn modelId="{8A6B82C8-9486-4F42-A965-2643BE54451B}" type="presParOf" srcId="{0558D9C4-A581-4251-86EE-9B57AEA00A93}" destId="{1EFCDD0C-DB69-4550-A851-35DEC4376A1B}" srcOrd="10" destOrd="0" presId="urn:microsoft.com/office/officeart/2005/8/layout/default"/>
    <dgm:cxn modelId="{7D308E62-CD2B-4194-8566-27914F7C698B}" type="presParOf" srcId="{0558D9C4-A581-4251-86EE-9B57AEA00A93}" destId="{3003BE5A-ECD0-4041-B2DA-F7CF67B2FD20}" srcOrd="11" destOrd="0" presId="urn:microsoft.com/office/officeart/2005/8/layout/default"/>
    <dgm:cxn modelId="{B6BB3B92-91B0-436E-B212-98581876873A}" type="presParOf" srcId="{0558D9C4-A581-4251-86EE-9B57AEA00A93}" destId="{ED58244B-4DAD-45D3-905C-BC66ED90BEF4}" srcOrd="12" destOrd="0" presId="urn:microsoft.com/office/officeart/2005/8/layout/default"/>
    <dgm:cxn modelId="{70BE2E79-2485-4A1A-845F-FBAEC49BDF33}" type="presParOf" srcId="{0558D9C4-A581-4251-86EE-9B57AEA00A93}" destId="{5FC2E1ED-F300-480E-A18B-529631C65021}" srcOrd="13" destOrd="0" presId="urn:microsoft.com/office/officeart/2005/8/layout/default"/>
    <dgm:cxn modelId="{C599241E-BB43-43DA-88DA-FEBFF0E24CAD}" type="presParOf" srcId="{0558D9C4-A581-4251-86EE-9B57AEA00A93}" destId="{502E6AB6-E18F-48D3-A657-A44517E768E5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BE02274-2E8C-4C12-99E6-B2887598CF26}" type="doc">
      <dgm:prSet loTypeId="urn:microsoft.com/office/officeart/2008/layout/HorizontalMultiLevelHierarchy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F560F8-987F-477F-B292-8448F9DFEC2C}">
      <dgm:prSet phldrT="[Текст]"/>
      <dgm:spPr>
        <a:gradFill rotWithShape="0">
          <a:gsLst>
            <a:gs pos="75000">
              <a:schemeClr val="accent1">
                <a:lumMod val="40000"/>
                <a:lumOff val="60000"/>
              </a:schemeClr>
            </a:gs>
            <a:gs pos="100000">
              <a:srgbClr val="FFFF77"/>
            </a:gs>
            <a:gs pos="82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</a:gra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ru-RU" dirty="0">
              <a:solidFill>
                <a:srgbClr val="6600CC"/>
              </a:solidFill>
            </a:rPr>
            <a:t>Ограничения при применении НПД</a:t>
          </a:r>
        </a:p>
      </dgm:t>
    </dgm:pt>
    <dgm:pt modelId="{A0D49475-97BD-4C15-8418-77E6B50DE417}" type="parTrans" cxnId="{E06AB3D4-5A94-4218-B39B-A628C5A4F607}">
      <dgm:prSet/>
      <dgm:spPr/>
      <dgm:t>
        <a:bodyPr/>
        <a:lstStyle/>
        <a:p>
          <a:endParaRPr lang="ru-RU"/>
        </a:p>
      </dgm:t>
    </dgm:pt>
    <dgm:pt modelId="{78F884AD-F12B-479C-B50C-91294641DCDA}" type="sibTrans" cxnId="{E06AB3D4-5A94-4218-B39B-A628C5A4F607}">
      <dgm:prSet/>
      <dgm:spPr/>
      <dgm:t>
        <a:bodyPr/>
        <a:lstStyle/>
        <a:p>
          <a:endParaRPr lang="ru-RU"/>
        </a:p>
      </dgm:t>
    </dgm:pt>
    <dgm:pt modelId="{4B485C9E-2E2D-476C-8B24-9742A64951B7}">
      <dgm:prSet phldrT="[Текст]" custT="1"/>
      <dgm:spPr/>
      <dgm:t>
        <a:bodyPr/>
        <a:lstStyle/>
        <a:p>
          <a:r>
            <a:rPr lang="ru-RU" sz="2800" dirty="0">
              <a:solidFill>
                <a:srgbClr val="6600CC"/>
              </a:solidFill>
            </a:rPr>
            <a:t>По субъекту</a:t>
          </a:r>
        </a:p>
      </dgm:t>
    </dgm:pt>
    <dgm:pt modelId="{A6185237-9E96-4D2C-994E-BFDC5F6103E2}" type="parTrans" cxnId="{5C6358EE-4875-47DA-9154-DFF3C14640C5}">
      <dgm:prSet/>
      <dgm:spPr/>
      <dgm:t>
        <a:bodyPr/>
        <a:lstStyle/>
        <a:p>
          <a:endParaRPr lang="ru-RU"/>
        </a:p>
      </dgm:t>
    </dgm:pt>
    <dgm:pt modelId="{B7649881-5B9F-404F-9025-0A42F3065369}" type="sibTrans" cxnId="{5C6358EE-4875-47DA-9154-DFF3C14640C5}">
      <dgm:prSet/>
      <dgm:spPr/>
      <dgm:t>
        <a:bodyPr/>
        <a:lstStyle/>
        <a:p>
          <a:endParaRPr lang="ru-RU"/>
        </a:p>
      </dgm:t>
    </dgm:pt>
    <dgm:pt modelId="{9EC0E07C-CA98-4FB0-BEE8-BEE4D3404F08}">
      <dgm:prSet phldrT="[Текст]" custT="1"/>
      <dgm:spPr/>
      <dgm:t>
        <a:bodyPr/>
        <a:lstStyle/>
        <a:p>
          <a:r>
            <a:rPr lang="ru-RU" sz="2800" dirty="0">
              <a:solidFill>
                <a:srgbClr val="6600CC"/>
              </a:solidFill>
            </a:rPr>
            <a:t>По видам деятельности</a:t>
          </a:r>
        </a:p>
      </dgm:t>
    </dgm:pt>
    <dgm:pt modelId="{E82B64E9-31D4-4B53-AE7C-15F568540E44}" type="parTrans" cxnId="{98A98A01-9C6A-4535-8D98-41DB206262FA}">
      <dgm:prSet/>
      <dgm:spPr/>
      <dgm:t>
        <a:bodyPr/>
        <a:lstStyle/>
        <a:p>
          <a:endParaRPr lang="ru-RU"/>
        </a:p>
      </dgm:t>
    </dgm:pt>
    <dgm:pt modelId="{A9AA3832-D3D7-410C-BC5C-51B751D0740A}" type="sibTrans" cxnId="{98A98A01-9C6A-4535-8D98-41DB206262FA}">
      <dgm:prSet/>
      <dgm:spPr/>
      <dgm:t>
        <a:bodyPr/>
        <a:lstStyle/>
        <a:p>
          <a:endParaRPr lang="ru-RU"/>
        </a:p>
      </dgm:t>
    </dgm:pt>
    <dgm:pt modelId="{06B749C4-D7CB-4B83-99E8-14320D1838A9}">
      <dgm:prSet phldrT="[Текст]" custT="1"/>
      <dgm:spPr/>
      <dgm:t>
        <a:bodyPr/>
        <a:lstStyle/>
        <a:p>
          <a:r>
            <a:rPr lang="ru-RU" sz="1800" dirty="0">
              <a:solidFill>
                <a:srgbClr val="6600CC"/>
              </a:solidFill>
            </a:rPr>
            <a:t>По доходам (доход за календарный год ограничен суммой </a:t>
          </a:r>
          <a:r>
            <a:rPr lang="ru-RU" sz="1800" b="1" dirty="0">
              <a:solidFill>
                <a:srgbClr val="6600CC"/>
              </a:solidFill>
            </a:rPr>
            <a:t>в 2,4 млн руб.</a:t>
          </a:r>
          <a:r>
            <a:rPr lang="ru-RU" sz="1800" dirty="0">
              <a:solidFill>
                <a:srgbClr val="6600CC"/>
              </a:solidFill>
            </a:rPr>
            <a:t>)</a:t>
          </a:r>
        </a:p>
      </dgm:t>
    </dgm:pt>
    <dgm:pt modelId="{0438CEEA-C3A4-47CB-BDFF-B2A46DD270BB}" type="parTrans" cxnId="{35D5E8E1-2B70-421B-9B37-A7A9DBA007D9}">
      <dgm:prSet/>
      <dgm:spPr/>
      <dgm:t>
        <a:bodyPr/>
        <a:lstStyle/>
        <a:p>
          <a:endParaRPr lang="ru-RU"/>
        </a:p>
      </dgm:t>
    </dgm:pt>
    <dgm:pt modelId="{8E0830F8-0C8F-41D4-A372-2DDCA2651DD5}" type="sibTrans" cxnId="{35D5E8E1-2B70-421B-9B37-A7A9DBA007D9}">
      <dgm:prSet/>
      <dgm:spPr/>
      <dgm:t>
        <a:bodyPr/>
        <a:lstStyle/>
        <a:p>
          <a:endParaRPr lang="ru-RU"/>
        </a:p>
      </dgm:t>
    </dgm:pt>
    <dgm:pt modelId="{1777C928-FD7A-4449-B07C-043E4184E192}" type="pres">
      <dgm:prSet presAssocID="{EBE02274-2E8C-4C12-99E6-B2887598CF26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9A720A6-8A59-4DF5-B601-1C9566A2F399}" type="pres">
      <dgm:prSet presAssocID="{2BF560F8-987F-477F-B292-8448F9DFEC2C}" presName="root1" presStyleCnt="0"/>
      <dgm:spPr/>
    </dgm:pt>
    <dgm:pt modelId="{9D8410A7-7BBE-43C0-A2ED-110715C9ECAF}" type="pres">
      <dgm:prSet presAssocID="{2BF560F8-987F-477F-B292-8448F9DFEC2C}" presName="LevelOneTextNode" presStyleLbl="node0" presStyleIdx="0" presStyleCnt="1">
        <dgm:presLayoutVars>
          <dgm:chPref val="3"/>
        </dgm:presLayoutVars>
      </dgm:prSet>
      <dgm:spPr/>
    </dgm:pt>
    <dgm:pt modelId="{C0DE659E-FB3F-4AED-96BC-3D337CD1C265}" type="pres">
      <dgm:prSet presAssocID="{2BF560F8-987F-477F-B292-8448F9DFEC2C}" presName="level2hierChild" presStyleCnt="0"/>
      <dgm:spPr/>
    </dgm:pt>
    <dgm:pt modelId="{476E6DA7-41E5-4311-9288-E28C4B02A1E4}" type="pres">
      <dgm:prSet presAssocID="{A6185237-9E96-4D2C-994E-BFDC5F6103E2}" presName="conn2-1" presStyleLbl="parChTrans1D2" presStyleIdx="0" presStyleCnt="3"/>
      <dgm:spPr/>
    </dgm:pt>
    <dgm:pt modelId="{2F97EAA3-0D05-4B8B-A20D-C0F2325FF684}" type="pres">
      <dgm:prSet presAssocID="{A6185237-9E96-4D2C-994E-BFDC5F6103E2}" presName="connTx" presStyleLbl="parChTrans1D2" presStyleIdx="0" presStyleCnt="3"/>
      <dgm:spPr/>
    </dgm:pt>
    <dgm:pt modelId="{1F7217C5-C39E-4F04-B6BE-52EE1C3C0F5C}" type="pres">
      <dgm:prSet presAssocID="{4B485C9E-2E2D-476C-8B24-9742A64951B7}" presName="root2" presStyleCnt="0"/>
      <dgm:spPr/>
    </dgm:pt>
    <dgm:pt modelId="{210493C8-2E9D-46F2-A769-77EA21B8043E}" type="pres">
      <dgm:prSet presAssocID="{4B485C9E-2E2D-476C-8B24-9742A64951B7}" presName="LevelTwoTextNode" presStyleLbl="node2" presStyleIdx="0" presStyleCnt="3">
        <dgm:presLayoutVars>
          <dgm:chPref val="3"/>
        </dgm:presLayoutVars>
      </dgm:prSet>
      <dgm:spPr/>
    </dgm:pt>
    <dgm:pt modelId="{D8E5DD73-D5E8-4138-936B-C6E57688EA3C}" type="pres">
      <dgm:prSet presAssocID="{4B485C9E-2E2D-476C-8B24-9742A64951B7}" presName="level3hierChild" presStyleCnt="0"/>
      <dgm:spPr/>
    </dgm:pt>
    <dgm:pt modelId="{5EACCAAD-D215-42A8-80A6-E71BFA8F84F4}" type="pres">
      <dgm:prSet presAssocID="{E82B64E9-31D4-4B53-AE7C-15F568540E44}" presName="conn2-1" presStyleLbl="parChTrans1D2" presStyleIdx="1" presStyleCnt="3"/>
      <dgm:spPr/>
    </dgm:pt>
    <dgm:pt modelId="{6C36DCE0-FCCB-4221-B45F-7E0550D4333E}" type="pres">
      <dgm:prSet presAssocID="{E82B64E9-31D4-4B53-AE7C-15F568540E44}" presName="connTx" presStyleLbl="parChTrans1D2" presStyleIdx="1" presStyleCnt="3"/>
      <dgm:spPr/>
    </dgm:pt>
    <dgm:pt modelId="{134056AE-4130-4159-802C-BC9A8FC876BC}" type="pres">
      <dgm:prSet presAssocID="{9EC0E07C-CA98-4FB0-BEE8-BEE4D3404F08}" presName="root2" presStyleCnt="0"/>
      <dgm:spPr/>
    </dgm:pt>
    <dgm:pt modelId="{059C688E-5806-42B1-AFC1-E7D1400D72EE}" type="pres">
      <dgm:prSet presAssocID="{9EC0E07C-CA98-4FB0-BEE8-BEE4D3404F08}" presName="LevelTwoTextNode" presStyleLbl="node2" presStyleIdx="1" presStyleCnt="3">
        <dgm:presLayoutVars>
          <dgm:chPref val="3"/>
        </dgm:presLayoutVars>
      </dgm:prSet>
      <dgm:spPr/>
    </dgm:pt>
    <dgm:pt modelId="{C871A95E-608C-4DDD-9DC8-325E39041C2D}" type="pres">
      <dgm:prSet presAssocID="{9EC0E07C-CA98-4FB0-BEE8-BEE4D3404F08}" presName="level3hierChild" presStyleCnt="0"/>
      <dgm:spPr/>
    </dgm:pt>
    <dgm:pt modelId="{801364A4-8C71-4A98-92B2-68261371B2F3}" type="pres">
      <dgm:prSet presAssocID="{0438CEEA-C3A4-47CB-BDFF-B2A46DD270BB}" presName="conn2-1" presStyleLbl="parChTrans1D2" presStyleIdx="2" presStyleCnt="3"/>
      <dgm:spPr/>
    </dgm:pt>
    <dgm:pt modelId="{6C342AFB-2EBD-4A1C-A2F6-DC21910E20F0}" type="pres">
      <dgm:prSet presAssocID="{0438CEEA-C3A4-47CB-BDFF-B2A46DD270BB}" presName="connTx" presStyleLbl="parChTrans1D2" presStyleIdx="2" presStyleCnt="3"/>
      <dgm:spPr/>
    </dgm:pt>
    <dgm:pt modelId="{5F8EB92C-7D7F-4FB0-9F59-423E589F0CDE}" type="pres">
      <dgm:prSet presAssocID="{06B749C4-D7CB-4B83-99E8-14320D1838A9}" presName="root2" presStyleCnt="0"/>
      <dgm:spPr/>
    </dgm:pt>
    <dgm:pt modelId="{9229321E-AF38-45E0-A674-319EE02E4673}" type="pres">
      <dgm:prSet presAssocID="{06B749C4-D7CB-4B83-99E8-14320D1838A9}" presName="LevelTwoTextNode" presStyleLbl="node2" presStyleIdx="2" presStyleCnt="3">
        <dgm:presLayoutVars>
          <dgm:chPref val="3"/>
        </dgm:presLayoutVars>
      </dgm:prSet>
      <dgm:spPr/>
    </dgm:pt>
    <dgm:pt modelId="{874F4035-6F96-4FC1-98E2-F30D8B93882C}" type="pres">
      <dgm:prSet presAssocID="{06B749C4-D7CB-4B83-99E8-14320D1838A9}" presName="level3hierChild" presStyleCnt="0"/>
      <dgm:spPr/>
    </dgm:pt>
  </dgm:ptLst>
  <dgm:cxnLst>
    <dgm:cxn modelId="{98A98A01-9C6A-4535-8D98-41DB206262FA}" srcId="{2BF560F8-987F-477F-B292-8448F9DFEC2C}" destId="{9EC0E07C-CA98-4FB0-BEE8-BEE4D3404F08}" srcOrd="1" destOrd="0" parTransId="{E82B64E9-31D4-4B53-AE7C-15F568540E44}" sibTransId="{A9AA3832-D3D7-410C-BC5C-51B751D0740A}"/>
    <dgm:cxn modelId="{C6FEEB17-B3B0-4E6B-AEBA-30EF3BEC1634}" type="presOf" srcId="{A6185237-9E96-4D2C-994E-BFDC5F6103E2}" destId="{476E6DA7-41E5-4311-9288-E28C4B02A1E4}" srcOrd="0" destOrd="0" presId="urn:microsoft.com/office/officeart/2008/layout/HorizontalMultiLevelHierarchy"/>
    <dgm:cxn modelId="{BE3CB418-FC67-4547-BB11-8B4227421346}" type="presOf" srcId="{E82B64E9-31D4-4B53-AE7C-15F568540E44}" destId="{5EACCAAD-D215-42A8-80A6-E71BFA8F84F4}" srcOrd="0" destOrd="0" presId="urn:microsoft.com/office/officeart/2008/layout/HorizontalMultiLevelHierarchy"/>
    <dgm:cxn modelId="{DBDA7F31-D894-4746-B0DF-6C781D7ED0DA}" type="presOf" srcId="{2BF560F8-987F-477F-B292-8448F9DFEC2C}" destId="{9D8410A7-7BBE-43C0-A2ED-110715C9ECAF}" srcOrd="0" destOrd="0" presId="urn:microsoft.com/office/officeart/2008/layout/HorizontalMultiLevelHierarchy"/>
    <dgm:cxn modelId="{06E4AC66-8523-4930-9453-6038F8A76C69}" type="presOf" srcId="{4B485C9E-2E2D-476C-8B24-9742A64951B7}" destId="{210493C8-2E9D-46F2-A769-77EA21B8043E}" srcOrd="0" destOrd="0" presId="urn:microsoft.com/office/officeart/2008/layout/HorizontalMultiLevelHierarchy"/>
    <dgm:cxn modelId="{1A0EDF6F-86A9-4BA2-A79B-658B38373839}" type="presOf" srcId="{06B749C4-D7CB-4B83-99E8-14320D1838A9}" destId="{9229321E-AF38-45E0-A674-319EE02E4673}" srcOrd="0" destOrd="0" presId="urn:microsoft.com/office/officeart/2008/layout/HorizontalMultiLevelHierarchy"/>
    <dgm:cxn modelId="{C886C08B-D8A4-471A-B7A0-A6E9BAE3BF14}" type="presOf" srcId="{0438CEEA-C3A4-47CB-BDFF-B2A46DD270BB}" destId="{6C342AFB-2EBD-4A1C-A2F6-DC21910E20F0}" srcOrd="1" destOrd="0" presId="urn:microsoft.com/office/officeart/2008/layout/HorizontalMultiLevelHierarchy"/>
    <dgm:cxn modelId="{221C5599-0A1A-4E1A-8641-137F19D33D16}" type="presOf" srcId="{A6185237-9E96-4D2C-994E-BFDC5F6103E2}" destId="{2F97EAA3-0D05-4B8B-A20D-C0F2325FF684}" srcOrd="1" destOrd="0" presId="urn:microsoft.com/office/officeart/2008/layout/HorizontalMultiLevelHierarchy"/>
    <dgm:cxn modelId="{2D7531AB-C8FA-4988-9443-EAC8CEB9962C}" type="presOf" srcId="{EBE02274-2E8C-4C12-99E6-B2887598CF26}" destId="{1777C928-FD7A-4449-B07C-043E4184E192}" srcOrd="0" destOrd="0" presId="urn:microsoft.com/office/officeart/2008/layout/HorizontalMultiLevelHierarchy"/>
    <dgm:cxn modelId="{884AADC2-33FB-4BE9-8EAA-DB0312AC0F0A}" type="presOf" srcId="{0438CEEA-C3A4-47CB-BDFF-B2A46DD270BB}" destId="{801364A4-8C71-4A98-92B2-68261371B2F3}" srcOrd="0" destOrd="0" presId="urn:microsoft.com/office/officeart/2008/layout/HorizontalMultiLevelHierarchy"/>
    <dgm:cxn modelId="{576CE1C2-C93B-4880-A2A6-E33414495EB1}" type="presOf" srcId="{E82B64E9-31D4-4B53-AE7C-15F568540E44}" destId="{6C36DCE0-FCCB-4221-B45F-7E0550D4333E}" srcOrd="1" destOrd="0" presId="urn:microsoft.com/office/officeart/2008/layout/HorizontalMultiLevelHierarchy"/>
    <dgm:cxn modelId="{E06AB3D4-5A94-4218-B39B-A628C5A4F607}" srcId="{EBE02274-2E8C-4C12-99E6-B2887598CF26}" destId="{2BF560F8-987F-477F-B292-8448F9DFEC2C}" srcOrd="0" destOrd="0" parTransId="{A0D49475-97BD-4C15-8418-77E6B50DE417}" sibTransId="{78F884AD-F12B-479C-B50C-91294641DCDA}"/>
    <dgm:cxn modelId="{35D5E8E1-2B70-421B-9B37-A7A9DBA007D9}" srcId="{2BF560F8-987F-477F-B292-8448F9DFEC2C}" destId="{06B749C4-D7CB-4B83-99E8-14320D1838A9}" srcOrd="2" destOrd="0" parTransId="{0438CEEA-C3A4-47CB-BDFF-B2A46DD270BB}" sibTransId="{8E0830F8-0C8F-41D4-A372-2DDCA2651DD5}"/>
    <dgm:cxn modelId="{3866EFE7-F639-45ED-A98B-8C3BCB9D4085}" type="presOf" srcId="{9EC0E07C-CA98-4FB0-BEE8-BEE4D3404F08}" destId="{059C688E-5806-42B1-AFC1-E7D1400D72EE}" srcOrd="0" destOrd="0" presId="urn:microsoft.com/office/officeart/2008/layout/HorizontalMultiLevelHierarchy"/>
    <dgm:cxn modelId="{5C6358EE-4875-47DA-9154-DFF3C14640C5}" srcId="{2BF560F8-987F-477F-B292-8448F9DFEC2C}" destId="{4B485C9E-2E2D-476C-8B24-9742A64951B7}" srcOrd="0" destOrd="0" parTransId="{A6185237-9E96-4D2C-994E-BFDC5F6103E2}" sibTransId="{B7649881-5B9F-404F-9025-0A42F3065369}"/>
    <dgm:cxn modelId="{09A193D6-7DB6-49CC-AD14-943B0AD7C012}" type="presParOf" srcId="{1777C928-FD7A-4449-B07C-043E4184E192}" destId="{49A720A6-8A59-4DF5-B601-1C9566A2F399}" srcOrd="0" destOrd="0" presId="urn:microsoft.com/office/officeart/2008/layout/HorizontalMultiLevelHierarchy"/>
    <dgm:cxn modelId="{D02F9C02-E752-4756-9274-91CB6D7FA4BF}" type="presParOf" srcId="{49A720A6-8A59-4DF5-B601-1C9566A2F399}" destId="{9D8410A7-7BBE-43C0-A2ED-110715C9ECAF}" srcOrd="0" destOrd="0" presId="urn:microsoft.com/office/officeart/2008/layout/HorizontalMultiLevelHierarchy"/>
    <dgm:cxn modelId="{865C4735-A023-42E6-B37D-AC37A377FAE2}" type="presParOf" srcId="{49A720A6-8A59-4DF5-B601-1C9566A2F399}" destId="{C0DE659E-FB3F-4AED-96BC-3D337CD1C265}" srcOrd="1" destOrd="0" presId="urn:microsoft.com/office/officeart/2008/layout/HorizontalMultiLevelHierarchy"/>
    <dgm:cxn modelId="{60076771-1630-46CB-95A7-19860F20FC8F}" type="presParOf" srcId="{C0DE659E-FB3F-4AED-96BC-3D337CD1C265}" destId="{476E6DA7-41E5-4311-9288-E28C4B02A1E4}" srcOrd="0" destOrd="0" presId="urn:microsoft.com/office/officeart/2008/layout/HorizontalMultiLevelHierarchy"/>
    <dgm:cxn modelId="{F92AA774-6B31-4DEB-B689-97EB36A34B10}" type="presParOf" srcId="{476E6DA7-41E5-4311-9288-E28C4B02A1E4}" destId="{2F97EAA3-0D05-4B8B-A20D-C0F2325FF684}" srcOrd="0" destOrd="0" presId="urn:microsoft.com/office/officeart/2008/layout/HorizontalMultiLevelHierarchy"/>
    <dgm:cxn modelId="{01CB1B40-5836-4D41-93E3-8B651726D875}" type="presParOf" srcId="{C0DE659E-FB3F-4AED-96BC-3D337CD1C265}" destId="{1F7217C5-C39E-4F04-B6BE-52EE1C3C0F5C}" srcOrd="1" destOrd="0" presId="urn:microsoft.com/office/officeart/2008/layout/HorizontalMultiLevelHierarchy"/>
    <dgm:cxn modelId="{937DACAF-63DB-4F72-9256-02D9EE878DB3}" type="presParOf" srcId="{1F7217C5-C39E-4F04-B6BE-52EE1C3C0F5C}" destId="{210493C8-2E9D-46F2-A769-77EA21B8043E}" srcOrd="0" destOrd="0" presId="urn:microsoft.com/office/officeart/2008/layout/HorizontalMultiLevelHierarchy"/>
    <dgm:cxn modelId="{99BADC8A-8F8D-4CFE-9174-A0433FB62783}" type="presParOf" srcId="{1F7217C5-C39E-4F04-B6BE-52EE1C3C0F5C}" destId="{D8E5DD73-D5E8-4138-936B-C6E57688EA3C}" srcOrd="1" destOrd="0" presId="urn:microsoft.com/office/officeart/2008/layout/HorizontalMultiLevelHierarchy"/>
    <dgm:cxn modelId="{99F33730-45E2-4BDB-A9A9-95A8772FFDBD}" type="presParOf" srcId="{C0DE659E-FB3F-4AED-96BC-3D337CD1C265}" destId="{5EACCAAD-D215-42A8-80A6-E71BFA8F84F4}" srcOrd="2" destOrd="0" presId="urn:microsoft.com/office/officeart/2008/layout/HorizontalMultiLevelHierarchy"/>
    <dgm:cxn modelId="{0A400DB9-4387-442E-8BC8-4A22CD195D7C}" type="presParOf" srcId="{5EACCAAD-D215-42A8-80A6-E71BFA8F84F4}" destId="{6C36DCE0-FCCB-4221-B45F-7E0550D4333E}" srcOrd="0" destOrd="0" presId="urn:microsoft.com/office/officeart/2008/layout/HorizontalMultiLevelHierarchy"/>
    <dgm:cxn modelId="{A90A2FB1-0B25-4D5A-B544-D95CD50823DD}" type="presParOf" srcId="{C0DE659E-FB3F-4AED-96BC-3D337CD1C265}" destId="{134056AE-4130-4159-802C-BC9A8FC876BC}" srcOrd="3" destOrd="0" presId="urn:microsoft.com/office/officeart/2008/layout/HorizontalMultiLevelHierarchy"/>
    <dgm:cxn modelId="{9798ADAE-EE2A-4BA4-B87F-B82DCE786E22}" type="presParOf" srcId="{134056AE-4130-4159-802C-BC9A8FC876BC}" destId="{059C688E-5806-42B1-AFC1-E7D1400D72EE}" srcOrd="0" destOrd="0" presId="urn:microsoft.com/office/officeart/2008/layout/HorizontalMultiLevelHierarchy"/>
    <dgm:cxn modelId="{2770606E-3F94-4DD0-8EFB-8BBAA305EF38}" type="presParOf" srcId="{134056AE-4130-4159-802C-BC9A8FC876BC}" destId="{C871A95E-608C-4DDD-9DC8-325E39041C2D}" srcOrd="1" destOrd="0" presId="urn:microsoft.com/office/officeart/2008/layout/HorizontalMultiLevelHierarchy"/>
    <dgm:cxn modelId="{FBF496EB-E15E-469C-AC92-62FE3B104496}" type="presParOf" srcId="{C0DE659E-FB3F-4AED-96BC-3D337CD1C265}" destId="{801364A4-8C71-4A98-92B2-68261371B2F3}" srcOrd="4" destOrd="0" presId="urn:microsoft.com/office/officeart/2008/layout/HorizontalMultiLevelHierarchy"/>
    <dgm:cxn modelId="{BF0FCB63-8DB2-4B4E-A37C-D96D1FECA3A9}" type="presParOf" srcId="{801364A4-8C71-4A98-92B2-68261371B2F3}" destId="{6C342AFB-2EBD-4A1C-A2F6-DC21910E20F0}" srcOrd="0" destOrd="0" presId="urn:microsoft.com/office/officeart/2008/layout/HorizontalMultiLevelHierarchy"/>
    <dgm:cxn modelId="{7D2B6F7B-9D99-48B5-AD6F-AD0864C07CB5}" type="presParOf" srcId="{C0DE659E-FB3F-4AED-96BC-3D337CD1C265}" destId="{5F8EB92C-7D7F-4FB0-9F59-423E589F0CDE}" srcOrd="5" destOrd="0" presId="urn:microsoft.com/office/officeart/2008/layout/HorizontalMultiLevelHierarchy"/>
    <dgm:cxn modelId="{1C8F73F4-899B-4BB5-9DFD-440F1164A1CC}" type="presParOf" srcId="{5F8EB92C-7D7F-4FB0-9F59-423E589F0CDE}" destId="{9229321E-AF38-45E0-A674-319EE02E4673}" srcOrd="0" destOrd="0" presId="urn:microsoft.com/office/officeart/2008/layout/HorizontalMultiLevelHierarchy"/>
    <dgm:cxn modelId="{CE6DF071-F0E9-467D-BDA6-73C92B94794F}" type="presParOf" srcId="{5F8EB92C-7D7F-4FB0-9F59-423E589F0CDE}" destId="{874F4035-6F96-4FC1-98E2-F30D8B93882C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94EA42-088F-4C71-B17F-4CA9277F61F7}" type="doc">
      <dgm:prSet loTypeId="urn:microsoft.com/office/officeart/2005/8/layout/chevron2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9C22D94-59EC-4536-AFFB-69F987D5271A}">
      <dgm:prSet phldrT="[Текст]" custT="1"/>
      <dgm:spPr/>
      <dgm:t>
        <a:bodyPr/>
        <a:lstStyle/>
        <a:p>
          <a:r>
            <a:rPr lang="ru-RU" sz="2000" b="1" baseline="0" dirty="0"/>
            <a:t>1.</a:t>
          </a:r>
        </a:p>
      </dgm:t>
    </dgm:pt>
    <dgm:pt modelId="{6A3DD8B5-D6CA-4894-AD90-A4260B0D5F9F}" type="parTrans" cxnId="{9F86C256-C0BD-4292-A479-15A5124C405B}">
      <dgm:prSet/>
      <dgm:spPr/>
      <dgm:t>
        <a:bodyPr/>
        <a:lstStyle/>
        <a:p>
          <a:endParaRPr lang="ru-RU"/>
        </a:p>
      </dgm:t>
    </dgm:pt>
    <dgm:pt modelId="{94D25553-8FC3-41A3-B086-8589EB0F5B7F}" type="sibTrans" cxnId="{9F86C256-C0BD-4292-A479-15A5124C405B}">
      <dgm:prSet/>
      <dgm:spPr/>
      <dgm:t>
        <a:bodyPr/>
        <a:lstStyle/>
        <a:p>
          <a:endParaRPr lang="ru-RU"/>
        </a:p>
      </dgm:t>
    </dgm:pt>
    <dgm:pt modelId="{DEA9C8C3-7D7B-4E7A-A19C-FBE3FAAB045D}">
      <dgm:prSet phldrT="[Текст]" custT="1"/>
      <dgm:spPr/>
      <dgm:t>
        <a:bodyPr/>
        <a:lstStyle/>
        <a:p>
          <a:r>
            <a:rPr lang="ru-RU" sz="2000" baseline="0" dirty="0"/>
            <a:t>перепродают имущественные права, товары (кроме личных вещей);</a:t>
          </a:r>
        </a:p>
      </dgm:t>
    </dgm:pt>
    <dgm:pt modelId="{7278A29B-B130-417D-9EE5-EE709502D39E}" type="sibTrans" cxnId="{370AA867-B51E-4EFD-B40D-5656525E3B57}">
      <dgm:prSet/>
      <dgm:spPr/>
      <dgm:t>
        <a:bodyPr/>
        <a:lstStyle/>
        <a:p>
          <a:endParaRPr lang="ru-RU"/>
        </a:p>
      </dgm:t>
    </dgm:pt>
    <dgm:pt modelId="{DCAC20A6-6A62-4EBA-B5CB-026B6D9CF24F}" type="parTrans" cxnId="{370AA867-B51E-4EFD-B40D-5656525E3B57}">
      <dgm:prSet/>
      <dgm:spPr/>
      <dgm:t>
        <a:bodyPr/>
        <a:lstStyle/>
        <a:p>
          <a:endParaRPr lang="ru-RU"/>
        </a:p>
      </dgm:t>
    </dgm:pt>
    <dgm:pt modelId="{59099F98-4BD0-42D6-AF9F-5058B0E44250}">
      <dgm:prSet phldrT="[Текст]" custT="1"/>
      <dgm:spPr/>
      <dgm:t>
        <a:bodyPr/>
        <a:lstStyle/>
        <a:p>
          <a:r>
            <a:rPr lang="ru-RU" sz="2000" b="1" baseline="0" dirty="0"/>
            <a:t>2. </a:t>
          </a:r>
        </a:p>
      </dgm:t>
    </dgm:pt>
    <dgm:pt modelId="{1D81FF6A-FCA7-4686-9C64-B9221B819A01}" type="sibTrans" cxnId="{ECD0907A-763D-400B-A139-0FA66155F20E}">
      <dgm:prSet/>
      <dgm:spPr/>
      <dgm:t>
        <a:bodyPr/>
        <a:lstStyle/>
        <a:p>
          <a:endParaRPr lang="ru-RU"/>
        </a:p>
      </dgm:t>
    </dgm:pt>
    <dgm:pt modelId="{926D3850-B946-49E0-89D6-680495A27BBC}" type="parTrans" cxnId="{ECD0907A-763D-400B-A139-0FA66155F20E}">
      <dgm:prSet/>
      <dgm:spPr/>
      <dgm:t>
        <a:bodyPr/>
        <a:lstStyle/>
        <a:p>
          <a:endParaRPr lang="ru-RU"/>
        </a:p>
      </dgm:t>
    </dgm:pt>
    <dgm:pt modelId="{48315E54-300D-40A6-AA2A-D8978E75913D}">
      <dgm:prSet phldrT="[Текст]" custT="1"/>
      <dgm:spPr/>
      <dgm:t>
        <a:bodyPr/>
        <a:lstStyle/>
        <a:p>
          <a:r>
            <a:rPr lang="ru-RU" sz="2000" baseline="0" dirty="0"/>
            <a:t>продают подакцизные товары и товары, подлежащие обязательной маркировке;</a:t>
          </a:r>
        </a:p>
      </dgm:t>
    </dgm:pt>
    <dgm:pt modelId="{7F484DD8-DC0D-4D17-ABE7-773AD2EA8877}" type="parTrans" cxnId="{B2E7B3FC-FEC3-4AAE-89D0-2BEC264476F6}">
      <dgm:prSet/>
      <dgm:spPr/>
      <dgm:t>
        <a:bodyPr/>
        <a:lstStyle/>
        <a:p>
          <a:endParaRPr lang="ru-RU"/>
        </a:p>
      </dgm:t>
    </dgm:pt>
    <dgm:pt modelId="{7BB15244-BF11-45C0-B791-11300511F77E}" type="sibTrans" cxnId="{B2E7B3FC-FEC3-4AAE-89D0-2BEC264476F6}">
      <dgm:prSet/>
      <dgm:spPr/>
      <dgm:t>
        <a:bodyPr/>
        <a:lstStyle/>
        <a:p>
          <a:endParaRPr lang="ru-RU"/>
        </a:p>
      </dgm:t>
    </dgm:pt>
    <dgm:pt modelId="{5CC271AD-3598-42B0-8506-F65A279967FB}">
      <dgm:prSet custT="1"/>
      <dgm:spPr/>
      <dgm:t>
        <a:bodyPr/>
        <a:lstStyle/>
        <a:p>
          <a:r>
            <a:rPr lang="ru-RU" sz="2000" b="1" baseline="0" dirty="0"/>
            <a:t>3.</a:t>
          </a:r>
        </a:p>
      </dgm:t>
    </dgm:pt>
    <dgm:pt modelId="{44EEA820-ADA2-4DDA-A6B8-3462CE78CDAD}" type="parTrans" cxnId="{000CEBFD-9BE7-45F4-8DCD-E09C9AC908DF}">
      <dgm:prSet/>
      <dgm:spPr/>
      <dgm:t>
        <a:bodyPr/>
        <a:lstStyle/>
        <a:p>
          <a:endParaRPr lang="ru-RU"/>
        </a:p>
      </dgm:t>
    </dgm:pt>
    <dgm:pt modelId="{C52CED49-DB76-433C-839B-1D549172034D}" type="sibTrans" cxnId="{000CEBFD-9BE7-45F4-8DCD-E09C9AC908DF}">
      <dgm:prSet/>
      <dgm:spPr/>
      <dgm:t>
        <a:bodyPr/>
        <a:lstStyle/>
        <a:p>
          <a:endParaRPr lang="ru-RU"/>
        </a:p>
      </dgm:t>
    </dgm:pt>
    <dgm:pt modelId="{65AC5825-B660-4C23-BEBC-EE533FA6AA10}">
      <dgm:prSet custT="1"/>
      <dgm:spPr/>
      <dgm:t>
        <a:bodyPr/>
        <a:lstStyle/>
        <a:p>
          <a:r>
            <a:rPr lang="ru-RU" sz="2000" baseline="0" dirty="0"/>
            <a:t>занимаются добычей и (или) продажей полезных ископаемых;</a:t>
          </a:r>
        </a:p>
      </dgm:t>
    </dgm:pt>
    <dgm:pt modelId="{A826A585-C55C-49A9-A128-D80D08B73E1B}" type="parTrans" cxnId="{6EE43C4F-E32D-4479-9F4B-B2A42827E9E7}">
      <dgm:prSet/>
      <dgm:spPr/>
      <dgm:t>
        <a:bodyPr/>
        <a:lstStyle/>
        <a:p>
          <a:endParaRPr lang="ru-RU"/>
        </a:p>
      </dgm:t>
    </dgm:pt>
    <dgm:pt modelId="{D276653F-FEF9-43F4-9C66-E242BC01B11A}" type="sibTrans" cxnId="{6EE43C4F-E32D-4479-9F4B-B2A42827E9E7}">
      <dgm:prSet/>
      <dgm:spPr/>
      <dgm:t>
        <a:bodyPr/>
        <a:lstStyle/>
        <a:p>
          <a:endParaRPr lang="ru-RU"/>
        </a:p>
      </dgm:t>
    </dgm:pt>
    <dgm:pt modelId="{9E35B705-69C1-406F-A46B-DC4E637545F8}">
      <dgm:prSet custT="1"/>
      <dgm:spPr/>
      <dgm:t>
        <a:bodyPr/>
        <a:lstStyle/>
        <a:p>
          <a:r>
            <a:rPr lang="ru-RU" sz="2000" b="1" baseline="0" dirty="0"/>
            <a:t>4.</a:t>
          </a:r>
        </a:p>
      </dgm:t>
    </dgm:pt>
    <dgm:pt modelId="{76AEEE7F-5B63-4AC6-9B9A-95EB8706AE4D}" type="parTrans" cxnId="{75FB4DE1-4C13-49D4-97B9-7CB11CF7041B}">
      <dgm:prSet/>
      <dgm:spPr/>
      <dgm:t>
        <a:bodyPr/>
        <a:lstStyle/>
        <a:p>
          <a:endParaRPr lang="ru-RU"/>
        </a:p>
      </dgm:t>
    </dgm:pt>
    <dgm:pt modelId="{68C17499-A1F5-4BFB-9E0E-284543BF48F0}" type="sibTrans" cxnId="{75FB4DE1-4C13-49D4-97B9-7CB11CF7041B}">
      <dgm:prSet/>
      <dgm:spPr/>
      <dgm:t>
        <a:bodyPr/>
        <a:lstStyle/>
        <a:p>
          <a:endParaRPr lang="ru-RU"/>
        </a:p>
      </dgm:t>
    </dgm:pt>
    <dgm:pt modelId="{20E68F45-3152-46F4-9399-5A03CACEB987}">
      <dgm:prSet custT="1"/>
      <dgm:spPr/>
      <dgm:t>
        <a:bodyPr/>
        <a:lstStyle/>
        <a:p>
          <a:r>
            <a:rPr lang="ru-RU" sz="2000" baseline="0" dirty="0"/>
            <a:t>имеют работников, с которыми заключены трудовые договоры;</a:t>
          </a:r>
        </a:p>
      </dgm:t>
    </dgm:pt>
    <dgm:pt modelId="{F03C2484-364E-4553-88B2-897D4C1816E0}" type="parTrans" cxnId="{18576CB6-8187-43D6-94A8-37C584A8A769}">
      <dgm:prSet/>
      <dgm:spPr/>
      <dgm:t>
        <a:bodyPr/>
        <a:lstStyle/>
        <a:p>
          <a:endParaRPr lang="ru-RU"/>
        </a:p>
      </dgm:t>
    </dgm:pt>
    <dgm:pt modelId="{A5AC27F9-6863-4B68-ABC4-504ABB9AADD7}" type="sibTrans" cxnId="{18576CB6-8187-43D6-94A8-37C584A8A769}">
      <dgm:prSet/>
      <dgm:spPr/>
      <dgm:t>
        <a:bodyPr/>
        <a:lstStyle/>
        <a:p>
          <a:endParaRPr lang="ru-RU"/>
        </a:p>
      </dgm:t>
    </dgm:pt>
    <dgm:pt modelId="{3BE9ABEB-54E0-4A2A-8091-A9AB72479176}">
      <dgm:prSet custT="1"/>
      <dgm:spPr/>
      <dgm:t>
        <a:bodyPr/>
        <a:lstStyle/>
        <a:p>
          <a:r>
            <a:rPr lang="ru-RU" sz="2000" b="1" baseline="0" dirty="0"/>
            <a:t>5.</a:t>
          </a:r>
        </a:p>
      </dgm:t>
    </dgm:pt>
    <dgm:pt modelId="{772E9504-1ED8-414F-A24C-40A90466B820}" type="parTrans" cxnId="{F5D93419-97D9-400A-AE7C-15747D1DB7A9}">
      <dgm:prSet/>
      <dgm:spPr/>
      <dgm:t>
        <a:bodyPr/>
        <a:lstStyle/>
        <a:p>
          <a:endParaRPr lang="ru-RU"/>
        </a:p>
      </dgm:t>
    </dgm:pt>
    <dgm:pt modelId="{718FA4D7-5130-42F3-9850-2E8E8C72C05F}" type="sibTrans" cxnId="{F5D93419-97D9-400A-AE7C-15747D1DB7A9}">
      <dgm:prSet/>
      <dgm:spPr/>
      <dgm:t>
        <a:bodyPr/>
        <a:lstStyle/>
        <a:p>
          <a:endParaRPr lang="ru-RU"/>
        </a:p>
      </dgm:t>
    </dgm:pt>
    <dgm:pt modelId="{E84BD4C7-2A99-47C3-9B57-F02BB5131BBE}">
      <dgm:prSet custT="1"/>
      <dgm:spPr/>
      <dgm:t>
        <a:bodyPr/>
        <a:lstStyle/>
        <a:p>
          <a:r>
            <a:rPr lang="ru-RU" sz="2000" b="1" baseline="0" dirty="0"/>
            <a:t>6. </a:t>
          </a:r>
        </a:p>
      </dgm:t>
    </dgm:pt>
    <dgm:pt modelId="{288036D8-742E-4936-AAA7-9F3548322A0A}" type="parTrans" cxnId="{70FC20BB-F7D9-4BD7-9BEA-3740A10C1D9C}">
      <dgm:prSet/>
      <dgm:spPr/>
      <dgm:t>
        <a:bodyPr/>
        <a:lstStyle/>
        <a:p>
          <a:endParaRPr lang="ru-RU"/>
        </a:p>
      </dgm:t>
    </dgm:pt>
    <dgm:pt modelId="{E5C47F6B-A48D-4A90-B820-95FC27992FB2}" type="sibTrans" cxnId="{70FC20BB-F7D9-4BD7-9BEA-3740A10C1D9C}">
      <dgm:prSet/>
      <dgm:spPr/>
      <dgm:t>
        <a:bodyPr/>
        <a:lstStyle/>
        <a:p>
          <a:endParaRPr lang="ru-RU"/>
        </a:p>
      </dgm:t>
    </dgm:pt>
    <dgm:pt modelId="{1A7B85DC-4567-464A-9676-E5A2F93008DA}">
      <dgm:prSet custT="1"/>
      <dgm:spPr/>
      <dgm:t>
        <a:bodyPr/>
        <a:lstStyle/>
        <a:p>
          <a:r>
            <a:rPr lang="ru-RU" sz="2000" b="0" baseline="0" dirty="0"/>
            <a:t>ведут посредническую деятельность (договоры поручения, договоры комиссии, агентские договоры);</a:t>
          </a:r>
        </a:p>
      </dgm:t>
    </dgm:pt>
    <dgm:pt modelId="{C71989C3-7AD7-4C28-8270-E95AB84A0AF3}" type="parTrans" cxnId="{77C07624-4A83-4481-BC79-45850AE0FB14}">
      <dgm:prSet/>
      <dgm:spPr/>
      <dgm:t>
        <a:bodyPr/>
        <a:lstStyle/>
        <a:p>
          <a:endParaRPr lang="ru-RU"/>
        </a:p>
      </dgm:t>
    </dgm:pt>
    <dgm:pt modelId="{97939598-6D50-4670-876E-0EBEAB14D732}" type="sibTrans" cxnId="{77C07624-4A83-4481-BC79-45850AE0FB14}">
      <dgm:prSet/>
      <dgm:spPr/>
      <dgm:t>
        <a:bodyPr/>
        <a:lstStyle/>
        <a:p>
          <a:endParaRPr lang="ru-RU"/>
        </a:p>
      </dgm:t>
    </dgm:pt>
    <dgm:pt modelId="{05113CC6-F45D-4FFF-8044-101E22EC0FDB}">
      <dgm:prSet custT="1"/>
      <dgm:spPr/>
      <dgm:t>
        <a:bodyPr/>
        <a:lstStyle/>
        <a:p>
          <a:r>
            <a:rPr lang="ru-RU" sz="2000" baseline="0" dirty="0"/>
            <a:t>оказывают услуги по доставке товаров с приемом платежей в пользу других лиц (исключение - доставка с применением ККТ, которую зарегистрировал продавец товаров).</a:t>
          </a:r>
        </a:p>
      </dgm:t>
    </dgm:pt>
    <dgm:pt modelId="{C623A68D-65D2-41E1-B4F8-D726B0449B28}" type="parTrans" cxnId="{A326F40D-7F4C-4F77-9633-2B3179DF8DC2}">
      <dgm:prSet/>
      <dgm:spPr/>
      <dgm:t>
        <a:bodyPr/>
        <a:lstStyle/>
        <a:p>
          <a:endParaRPr lang="ru-RU"/>
        </a:p>
      </dgm:t>
    </dgm:pt>
    <dgm:pt modelId="{17951157-03E1-44AF-A35C-7230C62B7EC2}" type="sibTrans" cxnId="{A326F40D-7F4C-4F77-9633-2B3179DF8DC2}">
      <dgm:prSet/>
      <dgm:spPr/>
      <dgm:t>
        <a:bodyPr/>
        <a:lstStyle/>
        <a:p>
          <a:endParaRPr lang="ru-RU"/>
        </a:p>
      </dgm:t>
    </dgm:pt>
    <dgm:pt modelId="{D5E51F8A-C196-4E7B-B520-ED0E0046E23A}" type="pres">
      <dgm:prSet presAssocID="{9F94EA42-088F-4C71-B17F-4CA9277F61F7}" presName="linearFlow" presStyleCnt="0">
        <dgm:presLayoutVars>
          <dgm:dir/>
          <dgm:animLvl val="lvl"/>
          <dgm:resizeHandles val="exact"/>
        </dgm:presLayoutVars>
      </dgm:prSet>
      <dgm:spPr/>
    </dgm:pt>
    <dgm:pt modelId="{85292387-B5F6-4131-A66B-5059DD1FED36}" type="pres">
      <dgm:prSet presAssocID="{B9C22D94-59EC-4536-AFFB-69F987D5271A}" presName="composite" presStyleCnt="0"/>
      <dgm:spPr/>
    </dgm:pt>
    <dgm:pt modelId="{7C52D30F-0E61-4D90-B09E-4CAE5FBD0934}" type="pres">
      <dgm:prSet presAssocID="{B9C22D94-59EC-4536-AFFB-69F987D5271A}" presName="parentText" presStyleLbl="alignNode1" presStyleIdx="0" presStyleCnt="6">
        <dgm:presLayoutVars>
          <dgm:chMax val="1"/>
          <dgm:bulletEnabled val="1"/>
        </dgm:presLayoutVars>
      </dgm:prSet>
      <dgm:spPr/>
    </dgm:pt>
    <dgm:pt modelId="{A729DA10-0156-4566-9A91-0E4453E28F23}" type="pres">
      <dgm:prSet presAssocID="{B9C22D94-59EC-4536-AFFB-69F987D5271A}" presName="descendantText" presStyleLbl="alignAcc1" presStyleIdx="0" presStyleCnt="6">
        <dgm:presLayoutVars>
          <dgm:bulletEnabled val="1"/>
        </dgm:presLayoutVars>
      </dgm:prSet>
      <dgm:spPr/>
    </dgm:pt>
    <dgm:pt modelId="{01C4B3FC-D287-4F3A-8F57-E46551AA9662}" type="pres">
      <dgm:prSet presAssocID="{94D25553-8FC3-41A3-B086-8589EB0F5B7F}" presName="sp" presStyleCnt="0"/>
      <dgm:spPr/>
    </dgm:pt>
    <dgm:pt modelId="{64A41804-0F81-4954-8F3A-D662849CE56D}" type="pres">
      <dgm:prSet presAssocID="{59099F98-4BD0-42D6-AF9F-5058B0E44250}" presName="composite" presStyleCnt="0"/>
      <dgm:spPr/>
    </dgm:pt>
    <dgm:pt modelId="{E4ECE33B-8B3C-4C08-BAEE-D1A5F45AA3C6}" type="pres">
      <dgm:prSet presAssocID="{59099F98-4BD0-42D6-AF9F-5058B0E44250}" presName="parentText" presStyleLbl="alignNode1" presStyleIdx="1" presStyleCnt="6">
        <dgm:presLayoutVars>
          <dgm:chMax val="1"/>
          <dgm:bulletEnabled val="1"/>
        </dgm:presLayoutVars>
      </dgm:prSet>
      <dgm:spPr/>
    </dgm:pt>
    <dgm:pt modelId="{DF8FDE7B-BC00-46F3-AD2D-CB4DA88CE4B3}" type="pres">
      <dgm:prSet presAssocID="{59099F98-4BD0-42D6-AF9F-5058B0E44250}" presName="descendantText" presStyleLbl="alignAcc1" presStyleIdx="1" presStyleCnt="6">
        <dgm:presLayoutVars>
          <dgm:bulletEnabled val="1"/>
        </dgm:presLayoutVars>
      </dgm:prSet>
      <dgm:spPr/>
    </dgm:pt>
    <dgm:pt modelId="{9E6D667B-F328-4BC2-9155-5D29ED803011}" type="pres">
      <dgm:prSet presAssocID="{1D81FF6A-FCA7-4686-9C64-B9221B819A01}" presName="sp" presStyleCnt="0"/>
      <dgm:spPr/>
    </dgm:pt>
    <dgm:pt modelId="{37A62C89-4F2E-4ADC-9458-58C2C2F1B31C}" type="pres">
      <dgm:prSet presAssocID="{5CC271AD-3598-42B0-8506-F65A279967FB}" presName="composite" presStyleCnt="0"/>
      <dgm:spPr/>
    </dgm:pt>
    <dgm:pt modelId="{EF6F63BB-80B9-4E5E-92F1-6263ACB3F1C0}" type="pres">
      <dgm:prSet presAssocID="{5CC271AD-3598-42B0-8506-F65A279967FB}" presName="parentText" presStyleLbl="alignNode1" presStyleIdx="2" presStyleCnt="6">
        <dgm:presLayoutVars>
          <dgm:chMax val="1"/>
          <dgm:bulletEnabled val="1"/>
        </dgm:presLayoutVars>
      </dgm:prSet>
      <dgm:spPr/>
    </dgm:pt>
    <dgm:pt modelId="{8225BF75-5359-4108-8CC5-C80D9B4D4FCB}" type="pres">
      <dgm:prSet presAssocID="{5CC271AD-3598-42B0-8506-F65A279967FB}" presName="descendantText" presStyleLbl="alignAcc1" presStyleIdx="2" presStyleCnt="6">
        <dgm:presLayoutVars>
          <dgm:bulletEnabled val="1"/>
        </dgm:presLayoutVars>
      </dgm:prSet>
      <dgm:spPr/>
    </dgm:pt>
    <dgm:pt modelId="{99D4E54D-DD5F-4008-8015-BF081C6CD67C}" type="pres">
      <dgm:prSet presAssocID="{C52CED49-DB76-433C-839B-1D549172034D}" presName="sp" presStyleCnt="0"/>
      <dgm:spPr/>
    </dgm:pt>
    <dgm:pt modelId="{B5EC7430-73C5-45F1-9EA3-0895B2482612}" type="pres">
      <dgm:prSet presAssocID="{9E35B705-69C1-406F-A46B-DC4E637545F8}" presName="composite" presStyleCnt="0"/>
      <dgm:spPr/>
    </dgm:pt>
    <dgm:pt modelId="{536C7ED3-86CE-475F-A058-208D2B41BA99}" type="pres">
      <dgm:prSet presAssocID="{9E35B705-69C1-406F-A46B-DC4E637545F8}" presName="parentText" presStyleLbl="alignNode1" presStyleIdx="3" presStyleCnt="6">
        <dgm:presLayoutVars>
          <dgm:chMax val="1"/>
          <dgm:bulletEnabled val="1"/>
        </dgm:presLayoutVars>
      </dgm:prSet>
      <dgm:spPr/>
    </dgm:pt>
    <dgm:pt modelId="{8681E95A-8092-4505-BAC6-032BE0E8FDB9}" type="pres">
      <dgm:prSet presAssocID="{9E35B705-69C1-406F-A46B-DC4E637545F8}" presName="descendantText" presStyleLbl="alignAcc1" presStyleIdx="3" presStyleCnt="6">
        <dgm:presLayoutVars>
          <dgm:bulletEnabled val="1"/>
        </dgm:presLayoutVars>
      </dgm:prSet>
      <dgm:spPr/>
    </dgm:pt>
    <dgm:pt modelId="{580BF147-808F-4F11-904F-2420026B3D85}" type="pres">
      <dgm:prSet presAssocID="{68C17499-A1F5-4BFB-9E0E-284543BF48F0}" presName="sp" presStyleCnt="0"/>
      <dgm:spPr/>
    </dgm:pt>
    <dgm:pt modelId="{71325764-573E-4B90-915E-A89874F9AFF5}" type="pres">
      <dgm:prSet presAssocID="{3BE9ABEB-54E0-4A2A-8091-A9AB72479176}" presName="composite" presStyleCnt="0"/>
      <dgm:spPr/>
    </dgm:pt>
    <dgm:pt modelId="{ACF40951-E62C-4523-9E1C-EAD25E6E14C8}" type="pres">
      <dgm:prSet presAssocID="{3BE9ABEB-54E0-4A2A-8091-A9AB72479176}" presName="parentText" presStyleLbl="alignNode1" presStyleIdx="4" presStyleCnt="6">
        <dgm:presLayoutVars>
          <dgm:chMax val="1"/>
          <dgm:bulletEnabled val="1"/>
        </dgm:presLayoutVars>
      </dgm:prSet>
      <dgm:spPr/>
    </dgm:pt>
    <dgm:pt modelId="{A704ABB6-9CC3-4C91-BF22-A38F7DDEC335}" type="pres">
      <dgm:prSet presAssocID="{3BE9ABEB-54E0-4A2A-8091-A9AB72479176}" presName="descendantText" presStyleLbl="alignAcc1" presStyleIdx="4" presStyleCnt="6" custScaleY="108983">
        <dgm:presLayoutVars>
          <dgm:bulletEnabled val="1"/>
        </dgm:presLayoutVars>
      </dgm:prSet>
      <dgm:spPr/>
    </dgm:pt>
    <dgm:pt modelId="{24F588B7-0F0B-4A71-8185-74B6822BA4B0}" type="pres">
      <dgm:prSet presAssocID="{718FA4D7-5130-42F3-9850-2E8E8C72C05F}" presName="sp" presStyleCnt="0"/>
      <dgm:spPr/>
    </dgm:pt>
    <dgm:pt modelId="{3B5BC8B6-AA8B-441A-B1AB-8D12E2073E70}" type="pres">
      <dgm:prSet presAssocID="{E84BD4C7-2A99-47C3-9B57-F02BB5131BBE}" presName="composite" presStyleCnt="0"/>
      <dgm:spPr/>
    </dgm:pt>
    <dgm:pt modelId="{0660CB06-00CA-42DB-B205-D77DB95FF3EA}" type="pres">
      <dgm:prSet presAssocID="{E84BD4C7-2A99-47C3-9B57-F02BB5131BBE}" presName="parentText" presStyleLbl="alignNode1" presStyleIdx="5" presStyleCnt="6">
        <dgm:presLayoutVars>
          <dgm:chMax val="1"/>
          <dgm:bulletEnabled val="1"/>
        </dgm:presLayoutVars>
      </dgm:prSet>
      <dgm:spPr/>
    </dgm:pt>
    <dgm:pt modelId="{484B340B-591B-469C-B503-E6C3AEE20A1B}" type="pres">
      <dgm:prSet presAssocID="{E84BD4C7-2A99-47C3-9B57-F02BB5131BBE}" presName="descendantText" presStyleLbl="alignAcc1" presStyleIdx="5" presStyleCnt="6" custScaleY="178003">
        <dgm:presLayoutVars>
          <dgm:bulletEnabled val="1"/>
        </dgm:presLayoutVars>
      </dgm:prSet>
      <dgm:spPr/>
    </dgm:pt>
  </dgm:ptLst>
  <dgm:cxnLst>
    <dgm:cxn modelId="{A326F40D-7F4C-4F77-9633-2B3179DF8DC2}" srcId="{E84BD4C7-2A99-47C3-9B57-F02BB5131BBE}" destId="{05113CC6-F45D-4FFF-8044-101E22EC0FDB}" srcOrd="0" destOrd="0" parTransId="{C623A68D-65D2-41E1-B4F8-D726B0449B28}" sibTransId="{17951157-03E1-44AF-A35C-7230C62B7EC2}"/>
    <dgm:cxn modelId="{F5D93419-97D9-400A-AE7C-15747D1DB7A9}" srcId="{9F94EA42-088F-4C71-B17F-4CA9277F61F7}" destId="{3BE9ABEB-54E0-4A2A-8091-A9AB72479176}" srcOrd="4" destOrd="0" parTransId="{772E9504-1ED8-414F-A24C-40A90466B820}" sibTransId="{718FA4D7-5130-42F3-9850-2E8E8C72C05F}"/>
    <dgm:cxn modelId="{77C07624-4A83-4481-BC79-45850AE0FB14}" srcId="{3BE9ABEB-54E0-4A2A-8091-A9AB72479176}" destId="{1A7B85DC-4567-464A-9676-E5A2F93008DA}" srcOrd="0" destOrd="0" parTransId="{C71989C3-7AD7-4C28-8270-E95AB84A0AF3}" sibTransId="{97939598-6D50-4670-876E-0EBEAB14D732}"/>
    <dgm:cxn modelId="{8C74B030-3A3D-49AC-8B8C-8F49F7DE27BB}" type="presOf" srcId="{59099F98-4BD0-42D6-AF9F-5058B0E44250}" destId="{E4ECE33B-8B3C-4C08-BAEE-D1A5F45AA3C6}" srcOrd="0" destOrd="0" presId="urn:microsoft.com/office/officeart/2005/8/layout/chevron2"/>
    <dgm:cxn modelId="{D279AA5E-EB83-4EDD-91B3-63ECE76F08EA}" type="presOf" srcId="{9E35B705-69C1-406F-A46B-DC4E637545F8}" destId="{536C7ED3-86CE-475F-A058-208D2B41BA99}" srcOrd="0" destOrd="0" presId="urn:microsoft.com/office/officeart/2005/8/layout/chevron2"/>
    <dgm:cxn modelId="{CC994E44-57B2-4517-B85E-FCE7A080AC93}" type="presOf" srcId="{9F94EA42-088F-4C71-B17F-4CA9277F61F7}" destId="{D5E51F8A-C196-4E7B-B520-ED0E0046E23A}" srcOrd="0" destOrd="0" presId="urn:microsoft.com/office/officeart/2005/8/layout/chevron2"/>
    <dgm:cxn modelId="{370AA867-B51E-4EFD-B40D-5656525E3B57}" srcId="{B9C22D94-59EC-4536-AFFB-69F987D5271A}" destId="{DEA9C8C3-7D7B-4E7A-A19C-FBE3FAAB045D}" srcOrd="0" destOrd="0" parTransId="{DCAC20A6-6A62-4EBA-B5CB-026B6D9CF24F}" sibTransId="{7278A29B-B130-417D-9EE5-EE709502D39E}"/>
    <dgm:cxn modelId="{502DDB47-5680-4602-A334-D1548968C698}" type="presOf" srcId="{3BE9ABEB-54E0-4A2A-8091-A9AB72479176}" destId="{ACF40951-E62C-4523-9E1C-EAD25E6E14C8}" srcOrd="0" destOrd="0" presId="urn:microsoft.com/office/officeart/2005/8/layout/chevron2"/>
    <dgm:cxn modelId="{E1BDF04D-E384-41F6-A982-95D69C0D98C9}" type="presOf" srcId="{48315E54-300D-40A6-AA2A-D8978E75913D}" destId="{DF8FDE7B-BC00-46F3-AD2D-CB4DA88CE4B3}" srcOrd="0" destOrd="0" presId="urn:microsoft.com/office/officeart/2005/8/layout/chevron2"/>
    <dgm:cxn modelId="{6EE43C4F-E32D-4479-9F4B-B2A42827E9E7}" srcId="{5CC271AD-3598-42B0-8506-F65A279967FB}" destId="{65AC5825-B660-4C23-BEBC-EE533FA6AA10}" srcOrd="0" destOrd="0" parTransId="{A826A585-C55C-49A9-A128-D80D08B73E1B}" sibTransId="{D276653F-FEF9-43F4-9C66-E242BC01B11A}"/>
    <dgm:cxn modelId="{BB005575-4595-41F6-87A4-0B2BD8340110}" type="presOf" srcId="{5CC271AD-3598-42B0-8506-F65A279967FB}" destId="{EF6F63BB-80B9-4E5E-92F1-6263ACB3F1C0}" srcOrd="0" destOrd="0" presId="urn:microsoft.com/office/officeart/2005/8/layout/chevron2"/>
    <dgm:cxn modelId="{9F86C256-C0BD-4292-A479-15A5124C405B}" srcId="{9F94EA42-088F-4C71-B17F-4CA9277F61F7}" destId="{B9C22D94-59EC-4536-AFFB-69F987D5271A}" srcOrd="0" destOrd="0" parTransId="{6A3DD8B5-D6CA-4894-AD90-A4260B0D5F9F}" sibTransId="{94D25553-8FC3-41A3-B086-8589EB0F5B7F}"/>
    <dgm:cxn modelId="{ECD0907A-763D-400B-A139-0FA66155F20E}" srcId="{9F94EA42-088F-4C71-B17F-4CA9277F61F7}" destId="{59099F98-4BD0-42D6-AF9F-5058B0E44250}" srcOrd="1" destOrd="0" parTransId="{926D3850-B946-49E0-89D6-680495A27BBC}" sibTransId="{1D81FF6A-FCA7-4686-9C64-B9221B819A01}"/>
    <dgm:cxn modelId="{15C0668A-D0DE-44A2-9B5A-576BD8076020}" type="presOf" srcId="{20E68F45-3152-46F4-9399-5A03CACEB987}" destId="{8681E95A-8092-4505-BAC6-032BE0E8FDB9}" srcOrd="0" destOrd="0" presId="urn:microsoft.com/office/officeart/2005/8/layout/chevron2"/>
    <dgm:cxn modelId="{81DF999C-B291-483D-9FBD-CF2B3B1347DE}" type="presOf" srcId="{65AC5825-B660-4C23-BEBC-EE533FA6AA10}" destId="{8225BF75-5359-4108-8CC5-C80D9B4D4FCB}" srcOrd="0" destOrd="0" presId="urn:microsoft.com/office/officeart/2005/8/layout/chevron2"/>
    <dgm:cxn modelId="{18576CB6-8187-43D6-94A8-37C584A8A769}" srcId="{9E35B705-69C1-406F-A46B-DC4E637545F8}" destId="{20E68F45-3152-46F4-9399-5A03CACEB987}" srcOrd="0" destOrd="0" parTransId="{F03C2484-364E-4553-88B2-897D4C1816E0}" sibTransId="{A5AC27F9-6863-4B68-ABC4-504ABB9AADD7}"/>
    <dgm:cxn modelId="{70FC20BB-F7D9-4BD7-9BEA-3740A10C1D9C}" srcId="{9F94EA42-088F-4C71-B17F-4CA9277F61F7}" destId="{E84BD4C7-2A99-47C3-9B57-F02BB5131BBE}" srcOrd="5" destOrd="0" parTransId="{288036D8-742E-4936-AAA7-9F3548322A0A}" sibTransId="{E5C47F6B-A48D-4A90-B820-95FC27992FB2}"/>
    <dgm:cxn modelId="{6A1594D1-65D1-4F30-A1F5-094333192BEA}" type="presOf" srcId="{1A7B85DC-4567-464A-9676-E5A2F93008DA}" destId="{A704ABB6-9CC3-4C91-BF22-A38F7DDEC335}" srcOrd="0" destOrd="0" presId="urn:microsoft.com/office/officeart/2005/8/layout/chevron2"/>
    <dgm:cxn modelId="{173208DA-ABE4-44FC-A04E-E611B554FD6D}" type="presOf" srcId="{05113CC6-F45D-4FFF-8044-101E22EC0FDB}" destId="{484B340B-591B-469C-B503-E6C3AEE20A1B}" srcOrd="0" destOrd="0" presId="urn:microsoft.com/office/officeart/2005/8/layout/chevron2"/>
    <dgm:cxn modelId="{75FB4DE1-4C13-49D4-97B9-7CB11CF7041B}" srcId="{9F94EA42-088F-4C71-B17F-4CA9277F61F7}" destId="{9E35B705-69C1-406F-A46B-DC4E637545F8}" srcOrd="3" destOrd="0" parTransId="{76AEEE7F-5B63-4AC6-9B9A-95EB8706AE4D}" sibTransId="{68C17499-A1F5-4BFB-9E0E-284543BF48F0}"/>
    <dgm:cxn modelId="{0F3535F4-0842-4602-A429-AD042FD06ADA}" type="presOf" srcId="{B9C22D94-59EC-4536-AFFB-69F987D5271A}" destId="{7C52D30F-0E61-4D90-B09E-4CAE5FBD0934}" srcOrd="0" destOrd="0" presId="urn:microsoft.com/office/officeart/2005/8/layout/chevron2"/>
    <dgm:cxn modelId="{1F3513F5-C93A-4494-8BBE-4F609056E910}" type="presOf" srcId="{DEA9C8C3-7D7B-4E7A-A19C-FBE3FAAB045D}" destId="{A729DA10-0156-4566-9A91-0E4453E28F23}" srcOrd="0" destOrd="0" presId="urn:microsoft.com/office/officeart/2005/8/layout/chevron2"/>
    <dgm:cxn modelId="{4DC2A3F6-4217-4734-86A0-48C0527975AB}" type="presOf" srcId="{E84BD4C7-2A99-47C3-9B57-F02BB5131BBE}" destId="{0660CB06-00CA-42DB-B205-D77DB95FF3EA}" srcOrd="0" destOrd="0" presId="urn:microsoft.com/office/officeart/2005/8/layout/chevron2"/>
    <dgm:cxn modelId="{B2E7B3FC-FEC3-4AAE-89D0-2BEC264476F6}" srcId="{59099F98-4BD0-42D6-AF9F-5058B0E44250}" destId="{48315E54-300D-40A6-AA2A-D8978E75913D}" srcOrd="0" destOrd="0" parTransId="{7F484DD8-DC0D-4D17-ABE7-773AD2EA8877}" sibTransId="{7BB15244-BF11-45C0-B791-11300511F77E}"/>
    <dgm:cxn modelId="{000CEBFD-9BE7-45F4-8DCD-E09C9AC908DF}" srcId="{9F94EA42-088F-4C71-B17F-4CA9277F61F7}" destId="{5CC271AD-3598-42B0-8506-F65A279967FB}" srcOrd="2" destOrd="0" parTransId="{44EEA820-ADA2-4DDA-A6B8-3462CE78CDAD}" sibTransId="{C52CED49-DB76-433C-839B-1D549172034D}"/>
    <dgm:cxn modelId="{E99A1CA3-11F4-4366-95E4-5BD038C901B7}" type="presParOf" srcId="{D5E51F8A-C196-4E7B-B520-ED0E0046E23A}" destId="{85292387-B5F6-4131-A66B-5059DD1FED36}" srcOrd="0" destOrd="0" presId="urn:microsoft.com/office/officeart/2005/8/layout/chevron2"/>
    <dgm:cxn modelId="{F795F666-62D9-40A5-A763-D151F98EF0B2}" type="presParOf" srcId="{85292387-B5F6-4131-A66B-5059DD1FED36}" destId="{7C52D30F-0E61-4D90-B09E-4CAE5FBD0934}" srcOrd="0" destOrd="0" presId="urn:microsoft.com/office/officeart/2005/8/layout/chevron2"/>
    <dgm:cxn modelId="{4A34EC98-6F2F-4FDB-AA73-0816B4B6F4BE}" type="presParOf" srcId="{85292387-B5F6-4131-A66B-5059DD1FED36}" destId="{A729DA10-0156-4566-9A91-0E4453E28F23}" srcOrd="1" destOrd="0" presId="urn:microsoft.com/office/officeart/2005/8/layout/chevron2"/>
    <dgm:cxn modelId="{2B72705B-5E85-44F4-93E4-763B1EFFEB46}" type="presParOf" srcId="{D5E51F8A-C196-4E7B-B520-ED0E0046E23A}" destId="{01C4B3FC-D287-4F3A-8F57-E46551AA9662}" srcOrd="1" destOrd="0" presId="urn:microsoft.com/office/officeart/2005/8/layout/chevron2"/>
    <dgm:cxn modelId="{64CA43DC-28EC-4612-9037-CCC761075CCB}" type="presParOf" srcId="{D5E51F8A-C196-4E7B-B520-ED0E0046E23A}" destId="{64A41804-0F81-4954-8F3A-D662849CE56D}" srcOrd="2" destOrd="0" presId="urn:microsoft.com/office/officeart/2005/8/layout/chevron2"/>
    <dgm:cxn modelId="{CBB12053-5CBD-4067-839E-6DFC0C5D2AB2}" type="presParOf" srcId="{64A41804-0F81-4954-8F3A-D662849CE56D}" destId="{E4ECE33B-8B3C-4C08-BAEE-D1A5F45AA3C6}" srcOrd="0" destOrd="0" presId="urn:microsoft.com/office/officeart/2005/8/layout/chevron2"/>
    <dgm:cxn modelId="{656CD20D-2536-431E-904D-8CA50CC53BD3}" type="presParOf" srcId="{64A41804-0F81-4954-8F3A-D662849CE56D}" destId="{DF8FDE7B-BC00-46F3-AD2D-CB4DA88CE4B3}" srcOrd="1" destOrd="0" presId="urn:microsoft.com/office/officeart/2005/8/layout/chevron2"/>
    <dgm:cxn modelId="{5A847C06-C4B8-4D1E-86E1-37057684BA51}" type="presParOf" srcId="{D5E51F8A-C196-4E7B-B520-ED0E0046E23A}" destId="{9E6D667B-F328-4BC2-9155-5D29ED803011}" srcOrd="3" destOrd="0" presId="urn:microsoft.com/office/officeart/2005/8/layout/chevron2"/>
    <dgm:cxn modelId="{F8C7F584-4C73-4CD4-A33E-E73FB8A3AA0B}" type="presParOf" srcId="{D5E51F8A-C196-4E7B-B520-ED0E0046E23A}" destId="{37A62C89-4F2E-4ADC-9458-58C2C2F1B31C}" srcOrd="4" destOrd="0" presId="urn:microsoft.com/office/officeart/2005/8/layout/chevron2"/>
    <dgm:cxn modelId="{29EB55B2-92E5-46F8-821C-7F83B5B08960}" type="presParOf" srcId="{37A62C89-4F2E-4ADC-9458-58C2C2F1B31C}" destId="{EF6F63BB-80B9-4E5E-92F1-6263ACB3F1C0}" srcOrd="0" destOrd="0" presId="urn:microsoft.com/office/officeart/2005/8/layout/chevron2"/>
    <dgm:cxn modelId="{54D017ED-7C49-41AF-A100-211B679E4424}" type="presParOf" srcId="{37A62C89-4F2E-4ADC-9458-58C2C2F1B31C}" destId="{8225BF75-5359-4108-8CC5-C80D9B4D4FCB}" srcOrd="1" destOrd="0" presId="urn:microsoft.com/office/officeart/2005/8/layout/chevron2"/>
    <dgm:cxn modelId="{803F8905-3863-4EAD-9EA6-08CE4D630647}" type="presParOf" srcId="{D5E51F8A-C196-4E7B-B520-ED0E0046E23A}" destId="{99D4E54D-DD5F-4008-8015-BF081C6CD67C}" srcOrd="5" destOrd="0" presId="urn:microsoft.com/office/officeart/2005/8/layout/chevron2"/>
    <dgm:cxn modelId="{4AD81B92-76D3-4B70-B447-4A8C8C5F673C}" type="presParOf" srcId="{D5E51F8A-C196-4E7B-B520-ED0E0046E23A}" destId="{B5EC7430-73C5-45F1-9EA3-0895B2482612}" srcOrd="6" destOrd="0" presId="urn:microsoft.com/office/officeart/2005/8/layout/chevron2"/>
    <dgm:cxn modelId="{5DA458A7-E7AF-49BD-A553-5B7421C487C9}" type="presParOf" srcId="{B5EC7430-73C5-45F1-9EA3-0895B2482612}" destId="{536C7ED3-86CE-475F-A058-208D2B41BA99}" srcOrd="0" destOrd="0" presId="urn:microsoft.com/office/officeart/2005/8/layout/chevron2"/>
    <dgm:cxn modelId="{9F1461D6-D9B3-4D8F-B84F-81E9F5623F31}" type="presParOf" srcId="{B5EC7430-73C5-45F1-9EA3-0895B2482612}" destId="{8681E95A-8092-4505-BAC6-032BE0E8FDB9}" srcOrd="1" destOrd="0" presId="urn:microsoft.com/office/officeart/2005/8/layout/chevron2"/>
    <dgm:cxn modelId="{0333BACB-6EFC-407D-AFCB-1D52756C6876}" type="presParOf" srcId="{D5E51F8A-C196-4E7B-B520-ED0E0046E23A}" destId="{580BF147-808F-4F11-904F-2420026B3D85}" srcOrd="7" destOrd="0" presId="urn:microsoft.com/office/officeart/2005/8/layout/chevron2"/>
    <dgm:cxn modelId="{69418250-0226-424D-B85F-8FD98B1F0953}" type="presParOf" srcId="{D5E51F8A-C196-4E7B-B520-ED0E0046E23A}" destId="{71325764-573E-4B90-915E-A89874F9AFF5}" srcOrd="8" destOrd="0" presId="urn:microsoft.com/office/officeart/2005/8/layout/chevron2"/>
    <dgm:cxn modelId="{2E6240AC-B4A5-455E-99D9-C0A90DCD2180}" type="presParOf" srcId="{71325764-573E-4B90-915E-A89874F9AFF5}" destId="{ACF40951-E62C-4523-9E1C-EAD25E6E14C8}" srcOrd="0" destOrd="0" presId="urn:microsoft.com/office/officeart/2005/8/layout/chevron2"/>
    <dgm:cxn modelId="{46268EC1-F168-4FE0-BFAF-20A757A75CC6}" type="presParOf" srcId="{71325764-573E-4B90-915E-A89874F9AFF5}" destId="{A704ABB6-9CC3-4C91-BF22-A38F7DDEC335}" srcOrd="1" destOrd="0" presId="urn:microsoft.com/office/officeart/2005/8/layout/chevron2"/>
    <dgm:cxn modelId="{08CEC60D-EC1B-4CF3-ADC7-B38DA139D664}" type="presParOf" srcId="{D5E51F8A-C196-4E7B-B520-ED0E0046E23A}" destId="{24F588B7-0F0B-4A71-8185-74B6822BA4B0}" srcOrd="9" destOrd="0" presId="urn:microsoft.com/office/officeart/2005/8/layout/chevron2"/>
    <dgm:cxn modelId="{AF81A5B2-9090-4B62-8AEC-414F6DBF0832}" type="presParOf" srcId="{D5E51F8A-C196-4E7B-B520-ED0E0046E23A}" destId="{3B5BC8B6-AA8B-441A-B1AB-8D12E2073E70}" srcOrd="10" destOrd="0" presId="urn:microsoft.com/office/officeart/2005/8/layout/chevron2"/>
    <dgm:cxn modelId="{35B83DC0-7DFA-4FB5-B3F6-04DE7B777BBC}" type="presParOf" srcId="{3B5BC8B6-AA8B-441A-B1AB-8D12E2073E70}" destId="{0660CB06-00CA-42DB-B205-D77DB95FF3EA}" srcOrd="0" destOrd="0" presId="urn:microsoft.com/office/officeart/2005/8/layout/chevron2"/>
    <dgm:cxn modelId="{CAE91D9B-9446-46CD-A81F-5371F6FD472E}" type="presParOf" srcId="{3B5BC8B6-AA8B-441A-B1AB-8D12E2073E70}" destId="{484B340B-591B-469C-B503-E6C3AEE20A1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8A02400-0B8C-455D-872F-AEBB456A1D61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4077A64A-4D2B-4585-B538-191CC55A09DA}">
      <dgm:prSet phldrT="[Текст]" custT="1"/>
      <dgm:spPr/>
      <dgm:t>
        <a:bodyPr/>
        <a:lstStyle/>
        <a:p>
          <a:r>
            <a:rPr lang="ru-RU" sz="2400"/>
            <a:t>полученных в рамках трудовых отношений;</a:t>
          </a:r>
          <a:endParaRPr lang="ru-RU" sz="2400" dirty="0"/>
        </a:p>
      </dgm:t>
    </dgm:pt>
    <dgm:pt modelId="{031B880C-3BA9-426F-AE30-8D5F25D44FCC}" type="parTrans" cxnId="{E768E626-CCF0-4503-ADAB-A9C642EFF9D0}">
      <dgm:prSet/>
      <dgm:spPr/>
      <dgm:t>
        <a:bodyPr/>
        <a:lstStyle/>
        <a:p>
          <a:endParaRPr lang="ru-RU"/>
        </a:p>
      </dgm:t>
    </dgm:pt>
    <dgm:pt modelId="{E225DE48-C793-431A-B41D-6058CE26DB61}" type="sibTrans" cxnId="{E768E626-CCF0-4503-ADAB-A9C642EFF9D0}">
      <dgm:prSet/>
      <dgm:spPr/>
      <dgm:t>
        <a:bodyPr/>
        <a:lstStyle/>
        <a:p>
          <a:endParaRPr lang="ru-RU"/>
        </a:p>
      </dgm:t>
    </dgm:pt>
    <dgm:pt modelId="{8DB1876A-548D-434A-A687-C907093AAF83}">
      <dgm:prSet custT="1"/>
      <dgm:spPr/>
      <dgm:t>
        <a:bodyPr/>
        <a:lstStyle/>
        <a:p>
          <a:r>
            <a:rPr lang="ru-RU" sz="2400" dirty="0"/>
            <a:t>от продажи недвижимости, транспорта;</a:t>
          </a:r>
        </a:p>
      </dgm:t>
    </dgm:pt>
    <dgm:pt modelId="{6324B0B2-50BF-4D56-B6D7-3DADB7DB736F}" type="parTrans" cxnId="{869CA5B3-12A1-4361-B4E6-5BC74C41D1F2}">
      <dgm:prSet/>
      <dgm:spPr/>
      <dgm:t>
        <a:bodyPr/>
        <a:lstStyle/>
        <a:p>
          <a:endParaRPr lang="ru-RU"/>
        </a:p>
      </dgm:t>
    </dgm:pt>
    <dgm:pt modelId="{E153776B-0078-49D9-9450-28ADBBEC4777}" type="sibTrans" cxnId="{869CA5B3-12A1-4361-B4E6-5BC74C41D1F2}">
      <dgm:prSet/>
      <dgm:spPr/>
      <dgm:t>
        <a:bodyPr/>
        <a:lstStyle/>
        <a:p>
          <a:endParaRPr lang="ru-RU"/>
        </a:p>
      </dgm:t>
    </dgm:pt>
    <dgm:pt modelId="{8FFEFDD4-ABF1-4323-B2BF-7CD9985035B5}">
      <dgm:prSet custT="1"/>
      <dgm:spPr/>
      <dgm:t>
        <a:bodyPr/>
        <a:lstStyle/>
        <a:p>
          <a:r>
            <a:rPr lang="ru-RU" sz="1800" dirty="0"/>
            <a:t>от передачи имущественных прав на недвижимость, например, от сдачи в аренду нежилого помещения. Исключение - доходы от аренды (найма) жилых помещений;</a:t>
          </a:r>
        </a:p>
      </dgm:t>
    </dgm:pt>
    <dgm:pt modelId="{10AFE765-D000-4245-A905-9FA6B5B9CF63}" type="parTrans" cxnId="{C3350732-19D2-4759-91CC-8EADCFA7CECC}">
      <dgm:prSet/>
      <dgm:spPr/>
      <dgm:t>
        <a:bodyPr/>
        <a:lstStyle/>
        <a:p>
          <a:endParaRPr lang="ru-RU"/>
        </a:p>
      </dgm:t>
    </dgm:pt>
    <dgm:pt modelId="{898F70E9-480F-45EF-B760-1AC4A5D5607E}" type="sibTrans" cxnId="{C3350732-19D2-4759-91CC-8EADCFA7CECC}">
      <dgm:prSet/>
      <dgm:spPr/>
      <dgm:t>
        <a:bodyPr/>
        <a:lstStyle/>
        <a:p>
          <a:endParaRPr lang="ru-RU"/>
        </a:p>
      </dgm:t>
    </dgm:pt>
    <dgm:pt modelId="{62FB46C6-D465-496E-836E-F7AD43F9FB46}">
      <dgm:prSet custT="1"/>
      <dgm:spPr/>
      <dgm:t>
        <a:bodyPr/>
        <a:lstStyle/>
        <a:p>
          <a:r>
            <a:rPr lang="ru-RU" sz="2000"/>
            <a:t>от продажи имущества, которое использовалось для личных нужд;</a:t>
          </a:r>
          <a:endParaRPr lang="ru-RU" sz="2000" dirty="0"/>
        </a:p>
      </dgm:t>
    </dgm:pt>
    <dgm:pt modelId="{AE87150C-F818-4E2B-8C88-E93D1589BCC1}" type="parTrans" cxnId="{5917FC89-DAF7-4F3C-BDF5-64FF583131C4}">
      <dgm:prSet/>
      <dgm:spPr/>
      <dgm:t>
        <a:bodyPr/>
        <a:lstStyle/>
        <a:p>
          <a:endParaRPr lang="ru-RU"/>
        </a:p>
      </dgm:t>
    </dgm:pt>
    <dgm:pt modelId="{C2482311-3FC6-47A6-8635-081EAC2F1AAB}" type="sibTrans" cxnId="{5917FC89-DAF7-4F3C-BDF5-64FF583131C4}">
      <dgm:prSet/>
      <dgm:spPr/>
      <dgm:t>
        <a:bodyPr/>
        <a:lstStyle/>
        <a:p>
          <a:endParaRPr lang="ru-RU"/>
        </a:p>
      </dgm:t>
    </dgm:pt>
    <dgm:pt modelId="{8D41C91E-25A0-4ABC-8E75-7EA5E804816E}">
      <dgm:prSet custT="1"/>
      <dgm:spPr/>
      <dgm:t>
        <a:bodyPr/>
        <a:lstStyle/>
        <a:p>
          <a:r>
            <a:rPr lang="ru-RU" sz="2000" dirty="0"/>
            <a:t>государственных и муниципальных служащих (кроме доходов от сдачи в аренду (наем) жилых помещений);</a:t>
          </a:r>
        </a:p>
      </dgm:t>
    </dgm:pt>
    <dgm:pt modelId="{06E823D9-DC49-4D35-92ED-41E0ADC6A01A}" type="parTrans" cxnId="{4E3BD4F1-35AA-4EBC-B83F-DEB984016ABA}">
      <dgm:prSet/>
      <dgm:spPr/>
      <dgm:t>
        <a:bodyPr/>
        <a:lstStyle/>
        <a:p>
          <a:endParaRPr lang="ru-RU"/>
        </a:p>
      </dgm:t>
    </dgm:pt>
    <dgm:pt modelId="{3072D2D1-F615-4EF2-94BE-017ABAA301C9}" type="sibTrans" cxnId="{4E3BD4F1-35AA-4EBC-B83F-DEB984016ABA}">
      <dgm:prSet/>
      <dgm:spPr/>
      <dgm:t>
        <a:bodyPr/>
        <a:lstStyle/>
        <a:p>
          <a:endParaRPr lang="ru-RU"/>
        </a:p>
      </dgm:t>
    </dgm:pt>
    <dgm:pt modelId="{A0DB4B19-BB59-40B6-8F32-C0BAC1C6CD75}">
      <dgm:prSet custT="1"/>
      <dgm:spPr/>
      <dgm:t>
        <a:bodyPr/>
        <a:lstStyle/>
        <a:p>
          <a:r>
            <a:rPr lang="ru-RU" sz="1800"/>
            <a:t>от продажи долей в уставном (складочном) капитале организаций, паев в паевых фондах кооперативов и паевых инвестиционных фондах, ценных бумаг и производных финансовых инструментов;</a:t>
          </a:r>
          <a:endParaRPr lang="ru-RU" sz="1800" dirty="0"/>
        </a:p>
      </dgm:t>
    </dgm:pt>
    <dgm:pt modelId="{3827FB66-F661-417F-9CCC-811FD72304C1}" type="parTrans" cxnId="{3BA91694-3217-4D2E-9D84-CDFDB75F38DD}">
      <dgm:prSet/>
      <dgm:spPr/>
      <dgm:t>
        <a:bodyPr/>
        <a:lstStyle/>
        <a:p>
          <a:endParaRPr lang="ru-RU"/>
        </a:p>
      </dgm:t>
    </dgm:pt>
    <dgm:pt modelId="{52AEFD1E-BCD9-407E-96D9-349FC8258D57}" type="sibTrans" cxnId="{3BA91694-3217-4D2E-9D84-CDFDB75F38DD}">
      <dgm:prSet/>
      <dgm:spPr/>
      <dgm:t>
        <a:bodyPr/>
        <a:lstStyle/>
        <a:p>
          <a:endParaRPr lang="ru-RU"/>
        </a:p>
      </dgm:t>
    </dgm:pt>
    <dgm:pt modelId="{1D8B24F9-7875-42A9-8BB0-98FDEE8603C5}" type="pres">
      <dgm:prSet presAssocID="{B8A02400-0B8C-455D-872F-AEBB456A1D61}" presName="Name0" presStyleCnt="0">
        <dgm:presLayoutVars>
          <dgm:chMax val="7"/>
          <dgm:chPref val="7"/>
          <dgm:dir/>
        </dgm:presLayoutVars>
      </dgm:prSet>
      <dgm:spPr/>
    </dgm:pt>
    <dgm:pt modelId="{6F5DE08B-972F-4C4B-B11D-C4AF347DB05F}" type="pres">
      <dgm:prSet presAssocID="{B8A02400-0B8C-455D-872F-AEBB456A1D61}" presName="Name1" presStyleCnt="0"/>
      <dgm:spPr/>
    </dgm:pt>
    <dgm:pt modelId="{DB02BCAD-C7B5-4980-A423-CD62966F5428}" type="pres">
      <dgm:prSet presAssocID="{B8A02400-0B8C-455D-872F-AEBB456A1D61}" presName="cycle" presStyleCnt="0"/>
      <dgm:spPr/>
    </dgm:pt>
    <dgm:pt modelId="{63E7EC80-42FE-4B40-8D27-E3CB4EB4BB4A}" type="pres">
      <dgm:prSet presAssocID="{B8A02400-0B8C-455D-872F-AEBB456A1D61}" presName="srcNode" presStyleLbl="node1" presStyleIdx="0" presStyleCnt="6"/>
      <dgm:spPr/>
    </dgm:pt>
    <dgm:pt modelId="{8F33A77D-37C4-4C10-B233-5A8ABCCD7808}" type="pres">
      <dgm:prSet presAssocID="{B8A02400-0B8C-455D-872F-AEBB456A1D61}" presName="conn" presStyleLbl="parChTrans1D2" presStyleIdx="0" presStyleCnt="1"/>
      <dgm:spPr/>
    </dgm:pt>
    <dgm:pt modelId="{206320C3-FD06-4356-A1CF-2D804E7426A8}" type="pres">
      <dgm:prSet presAssocID="{B8A02400-0B8C-455D-872F-AEBB456A1D61}" presName="extraNode" presStyleLbl="node1" presStyleIdx="0" presStyleCnt="6"/>
      <dgm:spPr/>
    </dgm:pt>
    <dgm:pt modelId="{749E6380-1F25-44F5-A95A-17CC440D4D6F}" type="pres">
      <dgm:prSet presAssocID="{B8A02400-0B8C-455D-872F-AEBB456A1D61}" presName="dstNode" presStyleLbl="node1" presStyleIdx="0" presStyleCnt="6"/>
      <dgm:spPr/>
    </dgm:pt>
    <dgm:pt modelId="{6DABAD82-7C9D-4B25-89D6-3136C0781556}" type="pres">
      <dgm:prSet presAssocID="{4077A64A-4D2B-4585-B538-191CC55A09DA}" presName="text_1" presStyleLbl="node1" presStyleIdx="0" presStyleCnt="6" custLinFactNeighborX="765" custLinFactNeighborY="-33912">
        <dgm:presLayoutVars>
          <dgm:bulletEnabled val="1"/>
        </dgm:presLayoutVars>
      </dgm:prSet>
      <dgm:spPr/>
    </dgm:pt>
    <dgm:pt modelId="{9AA5110A-27A8-46CE-A484-AA8A632692E9}" type="pres">
      <dgm:prSet presAssocID="{4077A64A-4D2B-4585-B538-191CC55A09DA}" presName="accent_1" presStyleCnt="0"/>
      <dgm:spPr/>
    </dgm:pt>
    <dgm:pt modelId="{B15A70D7-4122-411B-B600-B85841A9E9B0}" type="pres">
      <dgm:prSet presAssocID="{4077A64A-4D2B-4585-B538-191CC55A09DA}" presName="accentRepeatNode" presStyleLbl="solidFgAcc1" presStyleIdx="0" presStyleCnt="6" custLinFactNeighborX="-14608" custLinFactNeighborY="-29217"/>
      <dgm:spPr/>
    </dgm:pt>
    <dgm:pt modelId="{C4FCB4BE-86B5-49B4-912F-1114E852AF31}" type="pres">
      <dgm:prSet presAssocID="{8DB1876A-548D-434A-A687-C907093AAF83}" presName="text_2" presStyleLbl="node1" presStyleIdx="1" presStyleCnt="6" custLinFactNeighborX="272" custLinFactNeighborY="-32778">
        <dgm:presLayoutVars>
          <dgm:bulletEnabled val="1"/>
        </dgm:presLayoutVars>
      </dgm:prSet>
      <dgm:spPr/>
    </dgm:pt>
    <dgm:pt modelId="{434D7162-34D4-4807-8B6B-2873F5BB64ED}" type="pres">
      <dgm:prSet presAssocID="{8DB1876A-548D-434A-A687-C907093AAF83}" presName="accent_2" presStyleCnt="0"/>
      <dgm:spPr/>
    </dgm:pt>
    <dgm:pt modelId="{AC9864FF-1E93-414E-9560-D9794DADCF78}" type="pres">
      <dgm:prSet presAssocID="{8DB1876A-548D-434A-A687-C907093AAF83}" presName="accentRepeatNode" presStyleLbl="solidFgAcc1" presStyleIdx="1" presStyleCnt="6" custLinFactNeighborX="-4809" custLinFactNeighborY="-25587"/>
      <dgm:spPr/>
    </dgm:pt>
    <dgm:pt modelId="{B8B3C8E0-4782-4263-B24E-4CE5DC79C923}" type="pres">
      <dgm:prSet presAssocID="{8FFEFDD4-ABF1-4323-B2BF-7CD9985035B5}" presName="text_3" presStyleLbl="node1" presStyleIdx="2" presStyleCnt="6" custScaleY="154864" custLinFactNeighborX="658" custLinFactNeighborY="-13043">
        <dgm:presLayoutVars>
          <dgm:bulletEnabled val="1"/>
        </dgm:presLayoutVars>
      </dgm:prSet>
      <dgm:spPr/>
    </dgm:pt>
    <dgm:pt modelId="{267E6D6A-FF1F-40DB-B59A-8215397E4C2C}" type="pres">
      <dgm:prSet presAssocID="{8FFEFDD4-ABF1-4323-B2BF-7CD9985035B5}" presName="accent_3" presStyleCnt="0"/>
      <dgm:spPr/>
    </dgm:pt>
    <dgm:pt modelId="{7BE515EF-9CFB-448B-AA57-F48AA0B460E5}" type="pres">
      <dgm:prSet presAssocID="{8FFEFDD4-ABF1-4323-B2BF-7CD9985035B5}" presName="accentRepeatNode" presStyleLbl="solidFgAcc1" presStyleIdx="2" presStyleCnt="6" custScaleX="119236" custScaleY="123891" custLinFactNeighborX="-5444" custLinFactNeighborY="-10434"/>
      <dgm:spPr/>
    </dgm:pt>
    <dgm:pt modelId="{60501992-2E52-4F3B-AB77-D5E88E357C21}" type="pres">
      <dgm:prSet presAssocID="{8D41C91E-25A0-4ABC-8E75-7EA5E804816E}" presName="text_4" presStyleLbl="node1" presStyleIdx="3" presStyleCnt="6" custScaleX="101707" custLinFactNeighborX="-264" custLinFactNeighborY="4878">
        <dgm:presLayoutVars>
          <dgm:bulletEnabled val="1"/>
        </dgm:presLayoutVars>
      </dgm:prSet>
      <dgm:spPr/>
    </dgm:pt>
    <dgm:pt modelId="{BB559221-7988-492E-9624-56DB50AACB83}" type="pres">
      <dgm:prSet presAssocID="{8D41C91E-25A0-4ABC-8E75-7EA5E804816E}" presName="accent_4" presStyleCnt="0"/>
      <dgm:spPr/>
    </dgm:pt>
    <dgm:pt modelId="{8EED28B5-F7DC-4654-9542-95B6056728AF}" type="pres">
      <dgm:prSet presAssocID="{8D41C91E-25A0-4ABC-8E75-7EA5E804816E}" presName="accentRepeatNode" presStyleLbl="solidFgAcc1" presStyleIdx="3" presStyleCnt="6" custLinFactNeighborX="-10888" custLinFactNeighborY="5444"/>
      <dgm:spPr/>
    </dgm:pt>
    <dgm:pt modelId="{834935ED-C2B4-4D4B-8067-D3363394625A}" type="pres">
      <dgm:prSet presAssocID="{62FB46C6-D465-496E-836E-F7AD43F9FB46}" presName="text_5" presStyleLbl="node1" presStyleIdx="4" presStyleCnt="6" custLinFactNeighborX="482">
        <dgm:presLayoutVars>
          <dgm:bulletEnabled val="1"/>
        </dgm:presLayoutVars>
      </dgm:prSet>
      <dgm:spPr/>
    </dgm:pt>
    <dgm:pt modelId="{DF5ED8BB-9FBC-4870-97A5-C05A05F7620E}" type="pres">
      <dgm:prSet presAssocID="{62FB46C6-D465-496E-836E-F7AD43F9FB46}" presName="accent_5" presStyleCnt="0"/>
      <dgm:spPr/>
    </dgm:pt>
    <dgm:pt modelId="{E8CC3A6A-D54B-42D2-A088-23A36808F7F2}" type="pres">
      <dgm:prSet presAssocID="{62FB46C6-D465-496E-836E-F7AD43F9FB46}" presName="accentRepeatNode" presStyleLbl="solidFgAcc1" presStyleIdx="4" presStyleCnt="6"/>
      <dgm:spPr/>
    </dgm:pt>
    <dgm:pt modelId="{9C70EAC9-8123-480B-9B91-B92BD8755C4D}" type="pres">
      <dgm:prSet presAssocID="{A0DB4B19-BB59-40B6-8F32-C0BAC1C6CD75}" presName="text_6" presStyleLbl="node1" presStyleIdx="5" presStyleCnt="6" custScaleY="146540" custLinFactNeighborX="605" custLinFactNeighborY="23478">
        <dgm:presLayoutVars>
          <dgm:bulletEnabled val="1"/>
        </dgm:presLayoutVars>
      </dgm:prSet>
      <dgm:spPr/>
    </dgm:pt>
    <dgm:pt modelId="{341E3C0A-2E12-4CA5-8D1D-56907E8BEFAB}" type="pres">
      <dgm:prSet presAssocID="{A0DB4B19-BB59-40B6-8F32-C0BAC1C6CD75}" presName="accent_6" presStyleCnt="0"/>
      <dgm:spPr/>
    </dgm:pt>
    <dgm:pt modelId="{90177387-4F2F-48EB-809D-039F914FD06E}" type="pres">
      <dgm:prSet presAssocID="{A0DB4B19-BB59-40B6-8F32-C0BAC1C6CD75}" presName="accentRepeatNode" presStyleLbl="solidFgAcc1" presStyleIdx="5" presStyleCnt="6" custScaleX="127219" custScaleY="125030" custLinFactNeighborX="-12521" custLinFactNeighborY="20869"/>
      <dgm:spPr/>
    </dgm:pt>
  </dgm:ptLst>
  <dgm:cxnLst>
    <dgm:cxn modelId="{E7FEFC01-B4D5-4543-A2CB-8C0038C68F90}" type="presOf" srcId="{8D41C91E-25A0-4ABC-8E75-7EA5E804816E}" destId="{60501992-2E52-4F3B-AB77-D5E88E357C21}" srcOrd="0" destOrd="0" presId="urn:microsoft.com/office/officeart/2008/layout/VerticalCurvedList"/>
    <dgm:cxn modelId="{E768E626-CCF0-4503-ADAB-A9C642EFF9D0}" srcId="{B8A02400-0B8C-455D-872F-AEBB456A1D61}" destId="{4077A64A-4D2B-4585-B538-191CC55A09DA}" srcOrd="0" destOrd="0" parTransId="{031B880C-3BA9-426F-AE30-8D5F25D44FCC}" sibTransId="{E225DE48-C793-431A-B41D-6058CE26DB61}"/>
    <dgm:cxn modelId="{DA131928-0C68-441D-90B6-2B6BF43DBFDE}" type="presOf" srcId="{62FB46C6-D465-496E-836E-F7AD43F9FB46}" destId="{834935ED-C2B4-4D4B-8067-D3363394625A}" srcOrd="0" destOrd="0" presId="urn:microsoft.com/office/officeart/2008/layout/VerticalCurvedList"/>
    <dgm:cxn modelId="{C3350732-19D2-4759-91CC-8EADCFA7CECC}" srcId="{B8A02400-0B8C-455D-872F-AEBB456A1D61}" destId="{8FFEFDD4-ABF1-4323-B2BF-7CD9985035B5}" srcOrd="2" destOrd="0" parTransId="{10AFE765-D000-4245-A905-9FA6B5B9CF63}" sibTransId="{898F70E9-480F-45EF-B760-1AC4A5D5607E}"/>
    <dgm:cxn modelId="{01E5805F-5FF4-4844-B2F6-16C81BD87789}" type="presOf" srcId="{8DB1876A-548D-434A-A687-C907093AAF83}" destId="{C4FCB4BE-86B5-49B4-912F-1114E852AF31}" srcOrd="0" destOrd="0" presId="urn:microsoft.com/office/officeart/2008/layout/VerticalCurvedList"/>
    <dgm:cxn modelId="{48AA8441-ACB3-4B7A-B99F-3935E802E452}" type="presOf" srcId="{4077A64A-4D2B-4585-B538-191CC55A09DA}" destId="{6DABAD82-7C9D-4B25-89D6-3136C0781556}" srcOrd="0" destOrd="0" presId="urn:microsoft.com/office/officeart/2008/layout/VerticalCurvedList"/>
    <dgm:cxn modelId="{5917FC89-DAF7-4F3C-BDF5-64FF583131C4}" srcId="{B8A02400-0B8C-455D-872F-AEBB456A1D61}" destId="{62FB46C6-D465-496E-836E-F7AD43F9FB46}" srcOrd="4" destOrd="0" parTransId="{AE87150C-F818-4E2B-8C88-E93D1589BCC1}" sibTransId="{C2482311-3FC6-47A6-8635-081EAC2F1AAB}"/>
    <dgm:cxn modelId="{3BA91694-3217-4D2E-9D84-CDFDB75F38DD}" srcId="{B8A02400-0B8C-455D-872F-AEBB456A1D61}" destId="{A0DB4B19-BB59-40B6-8F32-C0BAC1C6CD75}" srcOrd="5" destOrd="0" parTransId="{3827FB66-F661-417F-9CCC-811FD72304C1}" sibTransId="{52AEFD1E-BCD9-407E-96D9-349FC8258D57}"/>
    <dgm:cxn modelId="{869CA5B3-12A1-4361-B4E6-5BC74C41D1F2}" srcId="{B8A02400-0B8C-455D-872F-AEBB456A1D61}" destId="{8DB1876A-548D-434A-A687-C907093AAF83}" srcOrd="1" destOrd="0" parTransId="{6324B0B2-50BF-4D56-B6D7-3DADB7DB736F}" sibTransId="{E153776B-0078-49D9-9450-28ADBBEC4777}"/>
    <dgm:cxn modelId="{E74A99B8-46D8-4444-8054-0C56E695B8F6}" type="presOf" srcId="{B8A02400-0B8C-455D-872F-AEBB456A1D61}" destId="{1D8B24F9-7875-42A9-8BB0-98FDEE8603C5}" srcOrd="0" destOrd="0" presId="urn:microsoft.com/office/officeart/2008/layout/VerticalCurvedList"/>
    <dgm:cxn modelId="{B41F4BC3-D7B6-48A8-AFED-929C3FF9AEA5}" type="presOf" srcId="{8FFEFDD4-ABF1-4323-B2BF-7CD9985035B5}" destId="{B8B3C8E0-4782-4263-B24E-4CE5DC79C923}" srcOrd="0" destOrd="0" presId="urn:microsoft.com/office/officeart/2008/layout/VerticalCurvedList"/>
    <dgm:cxn modelId="{4E3BD4F1-35AA-4EBC-B83F-DEB984016ABA}" srcId="{B8A02400-0B8C-455D-872F-AEBB456A1D61}" destId="{8D41C91E-25A0-4ABC-8E75-7EA5E804816E}" srcOrd="3" destOrd="0" parTransId="{06E823D9-DC49-4D35-92ED-41E0ADC6A01A}" sibTransId="{3072D2D1-F615-4EF2-94BE-017ABAA301C9}"/>
    <dgm:cxn modelId="{A4A871F7-7E92-4DA4-A748-A9784BAE1934}" type="presOf" srcId="{A0DB4B19-BB59-40B6-8F32-C0BAC1C6CD75}" destId="{9C70EAC9-8123-480B-9B91-B92BD8755C4D}" srcOrd="0" destOrd="0" presId="urn:microsoft.com/office/officeart/2008/layout/VerticalCurvedList"/>
    <dgm:cxn modelId="{51B1D7FF-BB40-4AEB-A257-9E286EB03C36}" type="presOf" srcId="{E225DE48-C793-431A-B41D-6058CE26DB61}" destId="{8F33A77D-37C4-4C10-B233-5A8ABCCD7808}" srcOrd="0" destOrd="0" presId="urn:microsoft.com/office/officeart/2008/layout/VerticalCurvedList"/>
    <dgm:cxn modelId="{6F602898-59A8-4FB6-96C4-A24B0D134F75}" type="presParOf" srcId="{1D8B24F9-7875-42A9-8BB0-98FDEE8603C5}" destId="{6F5DE08B-972F-4C4B-B11D-C4AF347DB05F}" srcOrd="0" destOrd="0" presId="urn:microsoft.com/office/officeart/2008/layout/VerticalCurvedList"/>
    <dgm:cxn modelId="{DC7955D7-FFF0-460A-8453-C4241A41C504}" type="presParOf" srcId="{6F5DE08B-972F-4C4B-B11D-C4AF347DB05F}" destId="{DB02BCAD-C7B5-4980-A423-CD62966F5428}" srcOrd="0" destOrd="0" presId="urn:microsoft.com/office/officeart/2008/layout/VerticalCurvedList"/>
    <dgm:cxn modelId="{C917B81C-BEF2-4E73-8C8A-A0294108284E}" type="presParOf" srcId="{DB02BCAD-C7B5-4980-A423-CD62966F5428}" destId="{63E7EC80-42FE-4B40-8D27-E3CB4EB4BB4A}" srcOrd="0" destOrd="0" presId="urn:microsoft.com/office/officeart/2008/layout/VerticalCurvedList"/>
    <dgm:cxn modelId="{BBF90C9A-CC39-4388-987E-8EA05A193F6D}" type="presParOf" srcId="{DB02BCAD-C7B5-4980-A423-CD62966F5428}" destId="{8F33A77D-37C4-4C10-B233-5A8ABCCD7808}" srcOrd="1" destOrd="0" presId="urn:microsoft.com/office/officeart/2008/layout/VerticalCurvedList"/>
    <dgm:cxn modelId="{AB5FEE3E-CD0A-4D3D-A634-6201C5AA96F7}" type="presParOf" srcId="{DB02BCAD-C7B5-4980-A423-CD62966F5428}" destId="{206320C3-FD06-4356-A1CF-2D804E7426A8}" srcOrd="2" destOrd="0" presId="urn:microsoft.com/office/officeart/2008/layout/VerticalCurvedList"/>
    <dgm:cxn modelId="{F5620037-4B2F-41DB-8D88-445FE03DBCCA}" type="presParOf" srcId="{DB02BCAD-C7B5-4980-A423-CD62966F5428}" destId="{749E6380-1F25-44F5-A95A-17CC440D4D6F}" srcOrd="3" destOrd="0" presId="urn:microsoft.com/office/officeart/2008/layout/VerticalCurvedList"/>
    <dgm:cxn modelId="{ECFA0565-8682-41FA-88CA-A2F6DA2729D9}" type="presParOf" srcId="{6F5DE08B-972F-4C4B-B11D-C4AF347DB05F}" destId="{6DABAD82-7C9D-4B25-89D6-3136C0781556}" srcOrd="1" destOrd="0" presId="urn:microsoft.com/office/officeart/2008/layout/VerticalCurvedList"/>
    <dgm:cxn modelId="{5C106078-A887-41C0-9991-C81C820683CB}" type="presParOf" srcId="{6F5DE08B-972F-4C4B-B11D-C4AF347DB05F}" destId="{9AA5110A-27A8-46CE-A484-AA8A632692E9}" srcOrd="2" destOrd="0" presId="urn:microsoft.com/office/officeart/2008/layout/VerticalCurvedList"/>
    <dgm:cxn modelId="{96BD9937-323E-450B-9035-5ABD45034BF1}" type="presParOf" srcId="{9AA5110A-27A8-46CE-A484-AA8A632692E9}" destId="{B15A70D7-4122-411B-B600-B85841A9E9B0}" srcOrd="0" destOrd="0" presId="urn:microsoft.com/office/officeart/2008/layout/VerticalCurvedList"/>
    <dgm:cxn modelId="{E0F252AB-0302-419D-9073-7C1166E66090}" type="presParOf" srcId="{6F5DE08B-972F-4C4B-B11D-C4AF347DB05F}" destId="{C4FCB4BE-86B5-49B4-912F-1114E852AF31}" srcOrd="3" destOrd="0" presId="urn:microsoft.com/office/officeart/2008/layout/VerticalCurvedList"/>
    <dgm:cxn modelId="{D2DEBA6D-1D48-4546-ADA7-F84B9C197C70}" type="presParOf" srcId="{6F5DE08B-972F-4C4B-B11D-C4AF347DB05F}" destId="{434D7162-34D4-4807-8B6B-2873F5BB64ED}" srcOrd="4" destOrd="0" presId="urn:microsoft.com/office/officeart/2008/layout/VerticalCurvedList"/>
    <dgm:cxn modelId="{A5D34915-4C07-43C0-A550-862733B09359}" type="presParOf" srcId="{434D7162-34D4-4807-8B6B-2873F5BB64ED}" destId="{AC9864FF-1E93-414E-9560-D9794DADCF78}" srcOrd="0" destOrd="0" presId="urn:microsoft.com/office/officeart/2008/layout/VerticalCurvedList"/>
    <dgm:cxn modelId="{17329EA6-C267-4D6D-B4F9-74804698FB1C}" type="presParOf" srcId="{6F5DE08B-972F-4C4B-B11D-C4AF347DB05F}" destId="{B8B3C8E0-4782-4263-B24E-4CE5DC79C923}" srcOrd="5" destOrd="0" presId="urn:microsoft.com/office/officeart/2008/layout/VerticalCurvedList"/>
    <dgm:cxn modelId="{41ABEF19-6A31-4B6B-BEFC-902A2DE5A6D7}" type="presParOf" srcId="{6F5DE08B-972F-4C4B-B11D-C4AF347DB05F}" destId="{267E6D6A-FF1F-40DB-B59A-8215397E4C2C}" srcOrd="6" destOrd="0" presId="urn:microsoft.com/office/officeart/2008/layout/VerticalCurvedList"/>
    <dgm:cxn modelId="{799FB15F-B35A-4050-8D09-E4A11DC1A9B9}" type="presParOf" srcId="{267E6D6A-FF1F-40DB-B59A-8215397E4C2C}" destId="{7BE515EF-9CFB-448B-AA57-F48AA0B460E5}" srcOrd="0" destOrd="0" presId="urn:microsoft.com/office/officeart/2008/layout/VerticalCurvedList"/>
    <dgm:cxn modelId="{AC3AA6CC-7587-4A1A-A083-36ADC7B4C6D9}" type="presParOf" srcId="{6F5DE08B-972F-4C4B-B11D-C4AF347DB05F}" destId="{60501992-2E52-4F3B-AB77-D5E88E357C21}" srcOrd="7" destOrd="0" presId="urn:microsoft.com/office/officeart/2008/layout/VerticalCurvedList"/>
    <dgm:cxn modelId="{E88F5999-FE6A-441A-B6EF-45A7F1CB5834}" type="presParOf" srcId="{6F5DE08B-972F-4C4B-B11D-C4AF347DB05F}" destId="{BB559221-7988-492E-9624-56DB50AACB83}" srcOrd="8" destOrd="0" presId="urn:microsoft.com/office/officeart/2008/layout/VerticalCurvedList"/>
    <dgm:cxn modelId="{562411D2-9727-4B5E-B46C-91324AC95DD2}" type="presParOf" srcId="{BB559221-7988-492E-9624-56DB50AACB83}" destId="{8EED28B5-F7DC-4654-9542-95B6056728AF}" srcOrd="0" destOrd="0" presId="urn:microsoft.com/office/officeart/2008/layout/VerticalCurvedList"/>
    <dgm:cxn modelId="{7916F4F4-7DB0-42EE-A52B-3AC356EE101C}" type="presParOf" srcId="{6F5DE08B-972F-4C4B-B11D-C4AF347DB05F}" destId="{834935ED-C2B4-4D4B-8067-D3363394625A}" srcOrd="9" destOrd="0" presId="urn:microsoft.com/office/officeart/2008/layout/VerticalCurvedList"/>
    <dgm:cxn modelId="{5ACD1FC3-EDB8-455F-9CAA-621A638AE7A7}" type="presParOf" srcId="{6F5DE08B-972F-4C4B-B11D-C4AF347DB05F}" destId="{DF5ED8BB-9FBC-4870-97A5-C05A05F7620E}" srcOrd="10" destOrd="0" presId="urn:microsoft.com/office/officeart/2008/layout/VerticalCurvedList"/>
    <dgm:cxn modelId="{9BBE8052-EC89-410A-83D3-2C3620226DF4}" type="presParOf" srcId="{DF5ED8BB-9FBC-4870-97A5-C05A05F7620E}" destId="{E8CC3A6A-D54B-42D2-A088-23A36808F7F2}" srcOrd="0" destOrd="0" presId="urn:microsoft.com/office/officeart/2008/layout/VerticalCurvedList"/>
    <dgm:cxn modelId="{29FDB36E-28D1-4A60-A484-9E05293B59D6}" type="presParOf" srcId="{6F5DE08B-972F-4C4B-B11D-C4AF347DB05F}" destId="{9C70EAC9-8123-480B-9B91-B92BD8755C4D}" srcOrd="11" destOrd="0" presId="urn:microsoft.com/office/officeart/2008/layout/VerticalCurvedList"/>
    <dgm:cxn modelId="{48F631B7-BA50-4985-ACA4-7DBB14855AB7}" type="presParOf" srcId="{6F5DE08B-972F-4C4B-B11D-C4AF347DB05F}" destId="{341E3C0A-2E12-4CA5-8D1D-56907E8BEFAB}" srcOrd="12" destOrd="0" presId="urn:microsoft.com/office/officeart/2008/layout/VerticalCurvedList"/>
    <dgm:cxn modelId="{EAD09C11-97A1-4C68-9FC8-7DBD668D98A7}" type="presParOf" srcId="{341E3C0A-2E12-4CA5-8D1D-56907E8BEFAB}" destId="{90177387-4F2F-48EB-809D-039F914FD06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8A02400-0B8C-455D-872F-AEBB456A1D61}" type="doc">
      <dgm:prSet loTypeId="urn:microsoft.com/office/officeart/2008/layout/VerticalCurvedList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ru-RU"/>
        </a:p>
      </dgm:t>
    </dgm:pt>
    <dgm:pt modelId="{4077A64A-4D2B-4585-B538-191CC55A09DA}">
      <dgm:prSet phldrT="[Текст]" custT="1"/>
      <dgm:spPr/>
      <dgm:t>
        <a:bodyPr/>
        <a:lstStyle/>
        <a:p>
          <a:r>
            <a:rPr lang="ru-RU" sz="1800" dirty="0"/>
            <a:t>от ведения деятельности по договорам простого товарищества (договорам о совместной деятельности) или договорам доверительного управления имуществом;</a:t>
          </a:r>
        </a:p>
      </dgm:t>
    </dgm:pt>
    <dgm:pt modelId="{031B880C-3BA9-426F-AE30-8D5F25D44FCC}" type="parTrans" cxnId="{E768E626-CCF0-4503-ADAB-A9C642EFF9D0}">
      <dgm:prSet/>
      <dgm:spPr/>
      <dgm:t>
        <a:bodyPr/>
        <a:lstStyle/>
        <a:p>
          <a:endParaRPr lang="ru-RU"/>
        </a:p>
      </dgm:t>
    </dgm:pt>
    <dgm:pt modelId="{E225DE48-C793-431A-B41D-6058CE26DB61}" type="sibTrans" cxnId="{E768E626-CCF0-4503-ADAB-A9C642EFF9D0}">
      <dgm:prSet/>
      <dgm:spPr/>
      <dgm:t>
        <a:bodyPr/>
        <a:lstStyle/>
        <a:p>
          <a:endParaRPr lang="ru-RU"/>
        </a:p>
      </dgm:t>
    </dgm:pt>
    <dgm:pt modelId="{8DB1876A-548D-434A-A687-C907093AAF83}">
      <dgm:prSet custT="1"/>
      <dgm:spPr/>
      <dgm:t>
        <a:bodyPr/>
        <a:lstStyle/>
        <a:p>
          <a:r>
            <a:rPr lang="ru-RU" sz="1800" dirty="0"/>
            <a:t>по гражданско-правовым договорам, если заказчик - текущий работодатель или бывший работодатель, который был им меньше двух лет назад;</a:t>
          </a:r>
        </a:p>
      </dgm:t>
    </dgm:pt>
    <dgm:pt modelId="{6324B0B2-50BF-4D56-B6D7-3DADB7DB736F}" type="parTrans" cxnId="{869CA5B3-12A1-4361-B4E6-5BC74C41D1F2}">
      <dgm:prSet/>
      <dgm:spPr/>
      <dgm:t>
        <a:bodyPr/>
        <a:lstStyle/>
        <a:p>
          <a:endParaRPr lang="ru-RU"/>
        </a:p>
      </dgm:t>
    </dgm:pt>
    <dgm:pt modelId="{E153776B-0078-49D9-9450-28ADBBEC4777}" type="sibTrans" cxnId="{869CA5B3-12A1-4361-B4E6-5BC74C41D1F2}">
      <dgm:prSet/>
      <dgm:spPr/>
      <dgm:t>
        <a:bodyPr/>
        <a:lstStyle/>
        <a:p>
          <a:endParaRPr lang="ru-RU"/>
        </a:p>
      </dgm:t>
    </dgm:pt>
    <dgm:pt modelId="{A65D1B76-09BD-4A08-ACC4-6679D78A9142}">
      <dgm:prSet custT="1"/>
      <dgm:spPr/>
      <dgm:t>
        <a:bodyPr/>
        <a:lstStyle/>
        <a:p>
          <a:r>
            <a:rPr lang="ru-RU" sz="1500" dirty="0"/>
            <a:t>от деятельности, указанной в п.70 ст.217 НК РФ, полученные лицами, состоящими на учете в налоговом органе в соответствии с п.7.3 ст.83 НК РФ (услуги по присмотру и уходу за детьми, больными, пожилыми людьми, достигшими 80 лет, иными лицами, нуждающимися в постоянном постороннем уходе по заключению медицинской организации; репетиторству; уборке жилых помещений, ведению домашнего хозяйства).</a:t>
          </a:r>
        </a:p>
      </dgm:t>
    </dgm:pt>
    <dgm:pt modelId="{BD457B78-C1AC-481A-8F8F-47ED67E2C546}" type="parTrans" cxnId="{8D148139-B67B-4D2B-BBA5-84E088DF0C16}">
      <dgm:prSet/>
      <dgm:spPr/>
      <dgm:t>
        <a:bodyPr/>
        <a:lstStyle/>
        <a:p>
          <a:endParaRPr lang="ru-RU"/>
        </a:p>
      </dgm:t>
    </dgm:pt>
    <dgm:pt modelId="{B6D2AF2C-CFFA-4FAA-B6F2-C0CDCB181EBC}" type="sibTrans" cxnId="{8D148139-B67B-4D2B-BBA5-84E088DF0C16}">
      <dgm:prSet/>
      <dgm:spPr/>
      <dgm:t>
        <a:bodyPr/>
        <a:lstStyle/>
        <a:p>
          <a:endParaRPr lang="ru-RU"/>
        </a:p>
      </dgm:t>
    </dgm:pt>
    <dgm:pt modelId="{ACA79DD8-FED4-4F28-9197-E82AC5071E73}">
      <dgm:prSet custT="1"/>
      <dgm:spPr/>
      <dgm:t>
        <a:bodyPr/>
        <a:lstStyle/>
        <a:p>
          <a:r>
            <a:rPr lang="ru-RU" sz="2000" dirty="0"/>
            <a:t>от уступки (переуступки) прав требований;</a:t>
          </a:r>
        </a:p>
      </dgm:t>
    </dgm:pt>
    <dgm:pt modelId="{79477EFA-2D01-4DC2-8F5A-3EEC8D773800}" type="parTrans" cxnId="{20D38CE0-08AF-4C44-AE7B-40E3E52F2DB7}">
      <dgm:prSet/>
      <dgm:spPr/>
      <dgm:t>
        <a:bodyPr/>
        <a:lstStyle/>
        <a:p>
          <a:endParaRPr lang="ru-RU"/>
        </a:p>
      </dgm:t>
    </dgm:pt>
    <dgm:pt modelId="{3F445725-7C40-44ED-8FAD-E4D34D440A58}" type="sibTrans" cxnId="{20D38CE0-08AF-4C44-AE7B-40E3E52F2DB7}">
      <dgm:prSet/>
      <dgm:spPr/>
      <dgm:t>
        <a:bodyPr/>
        <a:lstStyle/>
        <a:p>
          <a:endParaRPr lang="ru-RU"/>
        </a:p>
      </dgm:t>
    </dgm:pt>
    <dgm:pt modelId="{F4DD5DA4-A14E-4718-B0AA-19A0150B0A49}">
      <dgm:prSet custT="1"/>
      <dgm:spPr/>
      <dgm:t>
        <a:bodyPr/>
        <a:lstStyle/>
        <a:p>
          <a:r>
            <a:rPr lang="ru-RU" sz="1800" dirty="0"/>
            <a:t>от арбитражного управления, от деятельности медиатора, нотариуса, занимающегося частной практикой, адвокатской и оценочной деятельностью.</a:t>
          </a:r>
        </a:p>
      </dgm:t>
    </dgm:pt>
    <dgm:pt modelId="{6D4974BC-AFF2-4061-9ADD-5E857EDA5353}" type="parTrans" cxnId="{173034B5-E0FC-4E73-A07A-67AFFB89048D}">
      <dgm:prSet/>
      <dgm:spPr/>
      <dgm:t>
        <a:bodyPr/>
        <a:lstStyle/>
        <a:p>
          <a:endParaRPr lang="ru-RU"/>
        </a:p>
      </dgm:t>
    </dgm:pt>
    <dgm:pt modelId="{D391ED37-A921-463E-866B-4B5C71A95A44}" type="sibTrans" cxnId="{173034B5-E0FC-4E73-A07A-67AFFB89048D}">
      <dgm:prSet/>
      <dgm:spPr/>
      <dgm:t>
        <a:bodyPr/>
        <a:lstStyle/>
        <a:p>
          <a:endParaRPr lang="ru-RU"/>
        </a:p>
      </dgm:t>
    </dgm:pt>
    <dgm:pt modelId="{1E626C5E-FE35-48F2-A065-78EE511C930F}">
      <dgm:prSet custT="1"/>
      <dgm:spPr/>
      <dgm:t>
        <a:bodyPr/>
        <a:lstStyle/>
        <a:p>
          <a:r>
            <a:rPr lang="ru-RU" sz="2000" dirty="0"/>
            <a:t>в натуральной форме;</a:t>
          </a:r>
        </a:p>
      </dgm:t>
    </dgm:pt>
    <dgm:pt modelId="{017ECFD3-2C57-4710-B50B-E53B1277CD4E}" type="parTrans" cxnId="{15D4393F-D9F4-4C70-B149-E9519C806574}">
      <dgm:prSet/>
      <dgm:spPr/>
      <dgm:t>
        <a:bodyPr/>
        <a:lstStyle/>
        <a:p>
          <a:endParaRPr lang="ru-RU"/>
        </a:p>
      </dgm:t>
    </dgm:pt>
    <dgm:pt modelId="{E96A7D0B-295C-441F-94BF-521DD0EBE623}" type="sibTrans" cxnId="{15D4393F-D9F4-4C70-B149-E9519C806574}">
      <dgm:prSet/>
      <dgm:spPr/>
      <dgm:t>
        <a:bodyPr/>
        <a:lstStyle/>
        <a:p>
          <a:endParaRPr lang="ru-RU"/>
        </a:p>
      </dgm:t>
    </dgm:pt>
    <dgm:pt modelId="{1D8B24F9-7875-42A9-8BB0-98FDEE8603C5}" type="pres">
      <dgm:prSet presAssocID="{B8A02400-0B8C-455D-872F-AEBB456A1D61}" presName="Name0" presStyleCnt="0">
        <dgm:presLayoutVars>
          <dgm:chMax val="7"/>
          <dgm:chPref val="7"/>
          <dgm:dir/>
        </dgm:presLayoutVars>
      </dgm:prSet>
      <dgm:spPr/>
    </dgm:pt>
    <dgm:pt modelId="{6F5DE08B-972F-4C4B-B11D-C4AF347DB05F}" type="pres">
      <dgm:prSet presAssocID="{B8A02400-0B8C-455D-872F-AEBB456A1D61}" presName="Name1" presStyleCnt="0"/>
      <dgm:spPr/>
    </dgm:pt>
    <dgm:pt modelId="{DB02BCAD-C7B5-4980-A423-CD62966F5428}" type="pres">
      <dgm:prSet presAssocID="{B8A02400-0B8C-455D-872F-AEBB456A1D61}" presName="cycle" presStyleCnt="0"/>
      <dgm:spPr/>
    </dgm:pt>
    <dgm:pt modelId="{63E7EC80-42FE-4B40-8D27-E3CB4EB4BB4A}" type="pres">
      <dgm:prSet presAssocID="{B8A02400-0B8C-455D-872F-AEBB456A1D61}" presName="srcNode" presStyleLbl="node1" presStyleIdx="0" presStyleCnt="6"/>
      <dgm:spPr/>
    </dgm:pt>
    <dgm:pt modelId="{8F33A77D-37C4-4C10-B233-5A8ABCCD7808}" type="pres">
      <dgm:prSet presAssocID="{B8A02400-0B8C-455D-872F-AEBB456A1D61}" presName="conn" presStyleLbl="parChTrans1D2" presStyleIdx="0" presStyleCnt="1"/>
      <dgm:spPr/>
    </dgm:pt>
    <dgm:pt modelId="{206320C3-FD06-4356-A1CF-2D804E7426A8}" type="pres">
      <dgm:prSet presAssocID="{B8A02400-0B8C-455D-872F-AEBB456A1D61}" presName="extraNode" presStyleLbl="node1" presStyleIdx="0" presStyleCnt="6"/>
      <dgm:spPr/>
    </dgm:pt>
    <dgm:pt modelId="{749E6380-1F25-44F5-A95A-17CC440D4D6F}" type="pres">
      <dgm:prSet presAssocID="{B8A02400-0B8C-455D-872F-AEBB456A1D61}" presName="dstNode" presStyleLbl="node1" presStyleIdx="0" presStyleCnt="6"/>
      <dgm:spPr/>
    </dgm:pt>
    <dgm:pt modelId="{6DABAD82-7C9D-4B25-89D6-3136C0781556}" type="pres">
      <dgm:prSet presAssocID="{4077A64A-4D2B-4585-B538-191CC55A09DA}" presName="text_1" presStyleLbl="node1" presStyleIdx="0" presStyleCnt="6" custScaleY="142278" custLinFactNeighborX="401" custLinFactNeighborY="-28880">
        <dgm:presLayoutVars>
          <dgm:bulletEnabled val="1"/>
        </dgm:presLayoutVars>
      </dgm:prSet>
      <dgm:spPr/>
    </dgm:pt>
    <dgm:pt modelId="{9AA5110A-27A8-46CE-A484-AA8A632692E9}" type="pres">
      <dgm:prSet presAssocID="{4077A64A-4D2B-4585-B538-191CC55A09DA}" presName="accent_1" presStyleCnt="0"/>
      <dgm:spPr/>
    </dgm:pt>
    <dgm:pt modelId="{B15A70D7-4122-411B-B600-B85841A9E9B0}" type="pres">
      <dgm:prSet presAssocID="{4077A64A-4D2B-4585-B538-191CC55A09DA}" presName="accentRepeatNode" presStyleLbl="solidFgAcc1" presStyleIdx="0" presStyleCnt="6" custScaleX="111422" custScaleY="112436" custLinFactNeighborX="-3972" custLinFactNeighborY="-26597"/>
      <dgm:spPr/>
    </dgm:pt>
    <dgm:pt modelId="{C4FCB4BE-86B5-49B4-912F-1114E852AF31}" type="pres">
      <dgm:prSet presAssocID="{8DB1876A-548D-434A-A687-C907093AAF83}" presName="text_2" presStyleLbl="node1" presStyleIdx="1" presStyleCnt="6" custScaleY="120449" custLinFactNeighborX="199" custLinFactNeighborY="-19686">
        <dgm:presLayoutVars>
          <dgm:bulletEnabled val="1"/>
        </dgm:presLayoutVars>
      </dgm:prSet>
      <dgm:spPr/>
    </dgm:pt>
    <dgm:pt modelId="{434D7162-34D4-4807-8B6B-2873F5BB64ED}" type="pres">
      <dgm:prSet presAssocID="{8DB1876A-548D-434A-A687-C907093AAF83}" presName="accent_2" presStyleCnt="0"/>
      <dgm:spPr/>
    </dgm:pt>
    <dgm:pt modelId="{AC9864FF-1E93-414E-9560-D9794DADCF78}" type="pres">
      <dgm:prSet presAssocID="{8DB1876A-548D-434A-A687-C907093AAF83}" presName="accentRepeatNode" presStyleLbl="solidFgAcc1" presStyleIdx="1" presStyleCnt="6" custLinFactNeighborX="-20916" custLinFactNeighborY="-17146"/>
      <dgm:spPr/>
    </dgm:pt>
    <dgm:pt modelId="{A98650C3-BB64-461C-9D19-821AE530B5D1}" type="pres">
      <dgm:prSet presAssocID="{A65D1B76-09BD-4A08-ACC4-6679D78A9142}" presName="text_3" presStyleLbl="node1" presStyleIdx="2" presStyleCnt="6" custScaleY="201595" custLinFactNeighborX="96" custLinFactNeighborY="29348">
        <dgm:presLayoutVars>
          <dgm:bulletEnabled val="1"/>
        </dgm:presLayoutVars>
      </dgm:prSet>
      <dgm:spPr/>
    </dgm:pt>
    <dgm:pt modelId="{6A88AA8B-E8C7-4EB1-B603-F5341B253C6B}" type="pres">
      <dgm:prSet presAssocID="{A65D1B76-09BD-4A08-ACC4-6679D78A9142}" presName="accent_3" presStyleCnt="0"/>
      <dgm:spPr/>
    </dgm:pt>
    <dgm:pt modelId="{ADDD0F43-53FF-461A-B646-A5B47D2E1B47}" type="pres">
      <dgm:prSet presAssocID="{A65D1B76-09BD-4A08-ACC4-6679D78A9142}" presName="accentRepeatNode" presStyleLbl="solidFgAcc1" presStyleIdx="2" presStyleCnt="6" custScaleX="178250" custScaleY="175414" custLinFactNeighborX="-36027" custLinFactNeighborY="23478"/>
      <dgm:spPr/>
    </dgm:pt>
    <dgm:pt modelId="{8111EF76-5F70-4251-B155-A6D3F16B6CC4}" type="pres">
      <dgm:prSet presAssocID="{ACA79DD8-FED4-4F28-9197-E82AC5071E73}" presName="text_4" presStyleLbl="node1" presStyleIdx="3" presStyleCnt="6" custLinFactNeighborX="204" custLinFactNeighborY="71177">
        <dgm:presLayoutVars>
          <dgm:bulletEnabled val="1"/>
        </dgm:presLayoutVars>
      </dgm:prSet>
      <dgm:spPr/>
    </dgm:pt>
    <dgm:pt modelId="{A0A5AA6D-3AAC-4011-9FDC-A89D3D4F777E}" type="pres">
      <dgm:prSet presAssocID="{ACA79DD8-FED4-4F28-9197-E82AC5071E73}" presName="accent_4" presStyleCnt="0"/>
      <dgm:spPr/>
    </dgm:pt>
    <dgm:pt modelId="{9E61C224-C4BB-44CB-AC22-0FBAE43A451F}" type="pres">
      <dgm:prSet presAssocID="{ACA79DD8-FED4-4F28-9197-E82AC5071E73}" presName="accentRepeatNode" presStyleLbl="solidFgAcc1" presStyleIdx="3" presStyleCnt="6" custLinFactNeighborX="-23711" custLinFactNeighborY="52802"/>
      <dgm:spPr/>
    </dgm:pt>
    <dgm:pt modelId="{86CDACAB-955A-4A34-B429-8B8DA6EF01A9}" type="pres">
      <dgm:prSet presAssocID="{1E626C5E-FE35-48F2-A065-78EE511C930F}" presName="text_5" presStyleLbl="node1" presStyleIdx="4" presStyleCnt="6" custLinFactNeighborX="199" custLinFactNeighborY="62640">
        <dgm:presLayoutVars>
          <dgm:bulletEnabled val="1"/>
        </dgm:presLayoutVars>
      </dgm:prSet>
      <dgm:spPr/>
    </dgm:pt>
    <dgm:pt modelId="{589AC465-7FBF-477F-B0C4-B98249353555}" type="pres">
      <dgm:prSet presAssocID="{1E626C5E-FE35-48F2-A065-78EE511C930F}" presName="accent_5" presStyleCnt="0"/>
      <dgm:spPr/>
    </dgm:pt>
    <dgm:pt modelId="{0D7DCC76-278F-4290-9C2F-6DB4BCF78081}" type="pres">
      <dgm:prSet presAssocID="{1E626C5E-FE35-48F2-A065-78EE511C930F}" presName="accentRepeatNode" presStyleLbl="solidFgAcc1" presStyleIdx="4" presStyleCnt="6" custLinFactNeighborX="-29250" custLinFactNeighborY="47343"/>
      <dgm:spPr/>
    </dgm:pt>
    <dgm:pt modelId="{F5148BC0-5EA0-4FBB-8CDD-EABAE4FC18C4}" type="pres">
      <dgm:prSet presAssocID="{F4DD5DA4-A14E-4718-B0AA-19A0150B0A49}" presName="text_6" presStyleLbl="node1" presStyleIdx="5" presStyleCnt="6" custLinFactNeighborX="730" custLinFactNeighborY="43683">
        <dgm:presLayoutVars>
          <dgm:bulletEnabled val="1"/>
        </dgm:presLayoutVars>
      </dgm:prSet>
      <dgm:spPr/>
    </dgm:pt>
    <dgm:pt modelId="{0EE76E69-2332-455C-B588-DD1E2F2E277E}" type="pres">
      <dgm:prSet presAssocID="{F4DD5DA4-A14E-4718-B0AA-19A0150B0A49}" presName="accent_6" presStyleCnt="0"/>
      <dgm:spPr/>
    </dgm:pt>
    <dgm:pt modelId="{63E6A296-D1BE-4881-98DB-D5ABE6C65521}" type="pres">
      <dgm:prSet presAssocID="{F4DD5DA4-A14E-4718-B0AA-19A0150B0A49}" presName="accentRepeatNode" presStyleLbl="solidFgAcc1" presStyleIdx="5" presStyleCnt="6" custLinFactNeighborX="-39696" custLinFactNeighborY="37743"/>
      <dgm:spPr/>
    </dgm:pt>
  </dgm:ptLst>
  <dgm:cxnLst>
    <dgm:cxn modelId="{184BA31B-60C6-4C55-95F0-0E19F636EF72}" type="presOf" srcId="{F4DD5DA4-A14E-4718-B0AA-19A0150B0A49}" destId="{F5148BC0-5EA0-4FBB-8CDD-EABAE4FC18C4}" srcOrd="0" destOrd="0" presId="urn:microsoft.com/office/officeart/2008/layout/VerticalCurvedList"/>
    <dgm:cxn modelId="{13451225-B880-4998-B17D-D1C8461CFD44}" type="presOf" srcId="{A65D1B76-09BD-4A08-ACC4-6679D78A9142}" destId="{A98650C3-BB64-461C-9D19-821AE530B5D1}" srcOrd="0" destOrd="0" presId="urn:microsoft.com/office/officeart/2008/layout/VerticalCurvedList"/>
    <dgm:cxn modelId="{E768E626-CCF0-4503-ADAB-A9C642EFF9D0}" srcId="{B8A02400-0B8C-455D-872F-AEBB456A1D61}" destId="{4077A64A-4D2B-4585-B538-191CC55A09DA}" srcOrd="0" destOrd="0" parTransId="{031B880C-3BA9-426F-AE30-8D5F25D44FCC}" sibTransId="{E225DE48-C793-431A-B41D-6058CE26DB61}"/>
    <dgm:cxn modelId="{4CD87B33-4BAB-4A58-B25C-1CA14FCF7E57}" type="presOf" srcId="{1E626C5E-FE35-48F2-A065-78EE511C930F}" destId="{86CDACAB-955A-4A34-B429-8B8DA6EF01A9}" srcOrd="0" destOrd="0" presId="urn:microsoft.com/office/officeart/2008/layout/VerticalCurvedList"/>
    <dgm:cxn modelId="{8D148139-B67B-4D2B-BBA5-84E088DF0C16}" srcId="{B8A02400-0B8C-455D-872F-AEBB456A1D61}" destId="{A65D1B76-09BD-4A08-ACC4-6679D78A9142}" srcOrd="2" destOrd="0" parTransId="{BD457B78-C1AC-481A-8F8F-47ED67E2C546}" sibTransId="{B6D2AF2C-CFFA-4FAA-B6F2-C0CDCB181EBC}"/>
    <dgm:cxn modelId="{15D4393F-D9F4-4C70-B149-E9519C806574}" srcId="{B8A02400-0B8C-455D-872F-AEBB456A1D61}" destId="{1E626C5E-FE35-48F2-A065-78EE511C930F}" srcOrd="4" destOrd="0" parTransId="{017ECFD3-2C57-4710-B50B-E53B1277CD4E}" sibTransId="{E96A7D0B-295C-441F-94BF-521DD0EBE623}"/>
    <dgm:cxn modelId="{01E5805F-5FF4-4844-B2F6-16C81BD87789}" type="presOf" srcId="{8DB1876A-548D-434A-A687-C907093AAF83}" destId="{C4FCB4BE-86B5-49B4-912F-1114E852AF31}" srcOrd="0" destOrd="0" presId="urn:microsoft.com/office/officeart/2008/layout/VerticalCurvedList"/>
    <dgm:cxn modelId="{48AA8441-ACB3-4B7A-B99F-3935E802E452}" type="presOf" srcId="{4077A64A-4D2B-4585-B538-191CC55A09DA}" destId="{6DABAD82-7C9D-4B25-89D6-3136C0781556}" srcOrd="0" destOrd="0" presId="urn:microsoft.com/office/officeart/2008/layout/VerticalCurvedList"/>
    <dgm:cxn modelId="{869CA5B3-12A1-4361-B4E6-5BC74C41D1F2}" srcId="{B8A02400-0B8C-455D-872F-AEBB456A1D61}" destId="{8DB1876A-548D-434A-A687-C907093AAF83}" srcOrd="1" destOrd="0" parTransId="{6324B0B2-50BF-4D56-B6D7-3DADB7DB736F}" sibTransId="{E153776B-0078-49D9-9450-28ADBBEC4777}"/>
    <dgm:cxn modelId="{173034B5-E0FC-4E73-A07A-67AFFB89048D}" srcId="{B8A02400-0B8C-455D-872F-AEBB456A1D61}" destId="{F4DD5DA4-A14E-4718-B0AA-19A0150B0A49}" srcOrd="5" destOrd="0" parTransId="{6D4974BC-AFF2-4061-9ADD-5E857EDA5353}" sibTransId="{D391ED37-A921-463E-866B-4B5C71A95A44}"/>
    <dgm:cxn modelId="{E74A99B8-46D8-4444-8054-0C56E695B8F6}" type="presOf" srcId="{B8A02400-0B8C-455D-872F-AEBB456A1D61}" destId="{1D8B24F9-7875-42A9-8BB0-98FDEE8603C5}" srcOrd="0" destOrd="0" presId="urn:microsoft.com/office/officeart/2008/layout/VerticalCurvedList"/>
    <dgm:cxn modelId="{50DF38DD-9D3F-4B8B-9713-0B26C370D332}" type="presOf" srcId="{ACA79DD8-FED4-4F28-9197-E82AC5071E73}" destId="{8111EF76-5F70-4251-B155-A6D3F16B6CC4}" srcOrd="0" destOrd="0" presId="urn:microsoft.com/office/officeart/2008/layout/VerticalCurvedList"/>
    <dgm:cxn modelId="{20D38CE0-08AF-4C44-AE7B-40E3E52F2DB7}" srcId="{B8A02400-0B8C-455D-872F-AEBB456A1D61}" destId="{ACA79DD8-FED4-4F28-9197-E82AC5071E73}" srcOrd="3" destOrd="0" parTransId="{79477EFA-2D01-4DC2-8F5A-3EEC8D773800}" sibTransId="{3F445725-7C40-44ED-8FAD-E4D34D440A58}"/>
    <dgm:cxn modelId="{51B1D7FF-BB40-4AEB-A257-9E286EB03C36}" type="presOf" srcId="{E225DE48-C793-431A-B41D-6058CE26DB61}" destId="{8F33A77D-37C4-4C10-B233-5A8ABCCD7808}" srcOrd="0" destOrd="0" presId="urn:microsoft.com/office/officeart/2008/layout/VerticalCurvedList"/>
    <dgm:cxn modelId="{6F602898-59A8-4FB6-96C4-A24B0D134F75}" type="presParOf" srcId="{1D8B24F9-7875-42A9-8BB0-98FDEE8603C5}" destId="{6F5DE08B-972F-4C4B-B11D-C4AF347DB05F}" srcOrd="0" destOrd="0" presId="urn:microsoft.com/office/officeart/2008/layout/VerticalCurvedList"/>
    <dgm:cxn modelId="{DC7955D7-FFF0-460A-8453-C4241A41C504}" type="presParOf" srcId="{6F5DE08B-972F-4C4B-B11D-C4AF347DB05F}" destId="{DB02BCAD-C7B5-4980-A423-CD62966F5428}" srcOrd="0" destOrd="0" presId="urn:microsoft.com/office/officeart/2008/layout/VerticalCurvedList"/>
    <dgm:cxn modelId="{C917B81C-BEF2-4E73-8C8A-A0294108284E}" type="presParOf" srcId="{DB02BCAD-C7B5-4980-A423-CD62966F5428}" destId="{63E7EC80-42FE-4B40-8D27-E3CB4EB4BB4A}" srcOrd="0" destOrd="0" presId="urn:microsoft.com/office/officeart/2008/layout/VerticalCurvedList"/>
    <dgm:cxn modelId="{BBF90C9A-CC39-4388-987E-8EA05A193F6D}" type="presParOf" srcId="{DB02BCAD-C7B5-4980-A423-CD62966F5428}" destId="{8F33A77D-37C4-4C10-B233-5A8ABCCD7808}" srcOrd="1" destOrd="0" presId="urn:microsoft.com/office/officeart/2008/layout/VerticalCurvedList"/>
    <dgm:cxn modelId="{AB5FEE3E-CD0A-4D3D-A634-6201C5AA96F7}" type="presParOf" srcId="{DB02BCAD-C7B5-4980-A423-CD62966F5428}" destId="{206320C3-FD06-4356-A1CF-2D804E7426A8}" srcOrd="2" destOrd="0" presId="urn:microsoft.com/office/officeart/2008/layout/VerticalCurvedList"/>
    <dgm:cxn modelId="{F5620037-4B2F-41DB-8D88-445FE03DBCCA}" type="presParOf" srcId="{DB02BCAD-C7B5-4980-A423-CD62966F5428}" destId="{749E6380-1F25-44F5-A95A-17CC440D4D6F}" srcOrd="3" destOrd="0" presId="urn:microsoft.com/office/officeart/2008/layout/VerticalCurvedList"/>
    <dgm:cxn modelId="{ECFA0565-8682-41FA-88CA-A2F6DA2729D9}" type="presParOf" srcId="{6F5DE08B-972F-4C4B-B11D-C4AF347DB05F}" destId="{6DABAD82-7C9D-4B25-89D6-3136C0781556}" srcOrd="1" destOrd="0" presId="urn:microsoft.com/office/officeart/2008/layout/VerticalCurvedList"/>
    <dgm:cxn modelId="{5C106078-A887-41C0-9991-C81C820683CB}" type="presParOf" srcId="{6F5DE08B-972F-4C4B-B11D-C4AF347DB05F}" destId="{9AA5110A-27A8-46CE-A484-AA8A632692E9}" srcOrd="2" destOrd="0" presId="urn:microsoft.com/office/officeart/2008/layout/VerticalCurvedList"/>
    <dgm:cxn modelId="{96BD9937-323E-450B-9035-5ABD45034BF1}" type="presParOf" srcId="{9AA5110A-27A8-46CE-A484-AA8A632692E9}" destId="{B15A70D7-4122-411B-B600-B85841A9E9B0}" srcOrd="0" destOrd="0" presId="urn:microsoft.com/office/officeart/2008/layout/VerticalCurvedList"/>
    <dgm:cxn modelId="{E0F252AB-0302-419D-9073-7C1166E66090}" type="presParOf" srcId="{6F5DE08B-972F-4C4B-B11D-C4AF347DB05F}" destId="{C4FCB4BE-86B5-49B4-912F-1114E852AF31}" srcOrd="3" destOrd="0" presId="urn:microsoft.com/office/officeart/2008/layout/VerticalCurvedList"/>
    <dgm:cxn modelId="{D2DEBA6D-1D48-4546-ADA7-F84B9C197C70}" type="presParOf" srcId="{6F5DE08B-972F-4C4B-B11D-C4AF347DB05F}" destId="{434D7162-34D4-4807-8B6B-2873F5BB64ED}" srcOrd="4" destOrd="0" presId="urn:microsoft.com/office/officeart/2008/layout/VerticalCurvedList"/>
    <dgm:cxn modelId="{A5D34915-4C07-43C0-A550-862733B09359}" type="presParOf" srcId="{434D7162-34D4-4807-8B6B-2873F5BB64ED}" destId="{AC9864FF-1E93-414E-9560-D9794DADCF78}" srcOrd="0" destOrd="0" presId="urn:microsoft.com/office/officeart/2008/layout/VerticalCurvedList"/>
    <dgm:cxn modelId="{74DECB7F-86E2-484E-871B-EE3D394109A6}" type="presParOf" srcId="{6F5DE08B-972F-4C4B-B11D-C4AF347DB05F}" destId="{A98650C3-BB64-461C-9D19-821AE530B5D1}" srcOrd="5" destOrd="0" presId="urn:microsoft.com/office/officeart/2008/layout/VerticalCurvedList"/>
    <dgm:cxn modelId="{E49B761C-7877-4F2D-B095-1CBBF3A2BF5D}" type="presParOf" srcId="{6F5DE08B-972F-4C4B-B11D-C4AF347DB05F}" destId="{6A88AA8B-E8C7-4EB1-B603-F5341B253C6B}" srcOrd="6" destOrd="0" presId="urn:microsoft.com/office/officeart/2008/layout/VerticalCurvedList"/>
    <dgm:cxn modelId="{BFF74F7B-D146-4083-9459-D64C1860B1BE}" type="presParOf" srcId="{6A88AA8B-E8C7-4EB1-B603-F5341B253C6B}" destId="{ADDD0F43-53FF-461A-B646-A5B47D2E1B47}" srcOrd="0" destOrd="0" presId="urn:microsoft.com/office/officeart/2008/layout/VerticalCurvedList"/>
    <dgm:cxn modelId="{20356FE2-2A3A-4978-83F7-E1BE30CA5662}" type="presParOf" srcId="{6F5DE08B-972F-4C4B-B11D-C4AF347DB05F}" destId="{8111EF76-5F70-4251-B155-A6D3F16B6CC4}" srcOrd="7" destOrd="0" presId="urn:microsoft.com/office/officeart/2008/layout/VerticalCurvedList"/>
    <dgm:cxn modelId="{F70E9199-5630-4B42-A8F5-A563B513E41D}" type="presParOf" srcId="{6F5DE08B-972F-4C4B-B11D-C4AF347DB05F}" destId="{A0A5AA6D-3AAC-4011-9FDC-A89D3D4F777E}" srcOrd="8" destOrd="0" presId="urn:microsoft.com/office/officeart/2008/layout/VerticalCurvedList"/>
    <dgm:cxn modelId="{A1E831E5-912C-44E9-B6E6-A65D3B5AE328}" type="presParOf" srcId="{A0A5AA6D-3AAC-4011-9FDC-A89D3D4F777E}" destId="{9E61C224-C4BB-44CB-AC22-0FBAE43A451F}" srcOrd="0" destOrd="0" presId="urn:microsoft.com/office/officeart/2008/layout/VerticalCurvedList"/>
    <dgm:cxn modelId="{253693DA-092C-439B-8AFD-765A79F927AD}" type="presParOf" srcId="{6F5DE08B-972F-4C4B-B11D-C4AF347DB05F}" destId="{86CDACAB-955A-4A34-B429-8B8DA6EF01A9}" srcOrd="9" destOrd="0" presId="urn:microsoft.com/office/officeart/2008/layout/VerticalCurvedList"/>
    <dgm:cxn modelId="{90BC822E-339E-417D-B1F5-4E4B2D193EFB}" type="presParOf" srcId="{6F5DE08B-972F-4C4B-B11D-C4AF347DB05F}" destId="{589AC465-7FBF-477F-B0C4-B98249353555}" srcOrd="10" destOrd="0" presId="urn:microsoft.com/office/officeart/2008/layout/VerticalCurvedList"/>
    <dgm:cxn modelId="{B1A48CE4-C3B7-44BE-AEAE-85A56BEEF398}" type="presParOf" srcId="{589AC465-7FBF-477F-B0C4-B98249353555}" destId="{0D7DCC76-278F-4290-9C2F-6DB4BCF78081}" srcOrd="0" destOrd="0" presId="urn:microsoft.com/office/officeart/2008/layout/VerticalCurvedList"/>
    <dgm:cxn modelId="{A2594BE8-919B-4A79-8973-F2F65A51E434}" type="presParOf" srcId="{6F5DE08B-972F-4C4B-B11D-C4AF347DB05F}" destId="{F5148BC0-5EA0-4FBB-8CDD-EABAE4FC18C4}" srcOrd="11" destOrd="0" presId="urn:microsoft.com/office/officeart/2008/layout/VerticalCurvedList"/>
    <dgm:cxn modelId="{897DDB0F-507B-4F79-8E09-31DA29DEEE6B}" type="presParOf" srcId="{6F5DE08B-972F-4C4B-B11D-C4AF347DB05F}" destId="{0EE76E69-2332-455C-B588-DD1E2F2E277E}" srcOrd="12" destOrd="0" presId="urn:microsoft.com/office/officeart/2008/layout/VerticalCurvedList"/>
    <dgm:cxn modelId="{1551B4BD-F5BB-4D6B-8590-4ED62A52D3F2}" type="presParOf" srcId="{0EE76E69-2332-455C-B588-DD1E2F2E277E}" destId="{63E6A296-D1BE-4881-98DB-D5ABE6C6552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9EEB10-A497-4442-8BD1-D8707D2CEC59}">
      <dsp:nvSpPr>
        <dsp:cNvPr id="0" name=""/>
        <dsp:cNvSpPr/>
      </dsp:nvSpPr>
      <dsp:spPr>
        <a:xfrm>
          <a:off x="1788153" y="845102"/>
          <a:ext cx="4553991" cy="4553991"/>
        </a:xfrm>
        <a:prstGeom prst="blockArc">
          <a:avLst>
            <a:gd name="adj1" fmla="val 12949338"/>
            <a:gd name="adj2" fmla="val 16651118"/>
            <a:gd name="adj3" fmla="val 4528"/>
          </a:avLst>
        </a:prstGeom>
        <a:gradFill rotWithShape="0">
          <a:gsLst>
            <a:gs pos="0">
              <a:schemeClr val="accent2">
                <a:hueOff val="14145056"/>
                <a:satOff val="-26020"/>
                <a:lumOff val="2745"/>
                <a:alphaOff val="0"/>
                <a:tint val="70000"/>
                <a:satMod val="130000"/>
              </a:schemeClr>
            </a:gs>
            <a:gs pos="43000">
              <a:schemeClr val="accent2">
                <a:hueOff val="14145056"/>
                <a:satOff val="-26020"/>
                <a:lumOff val="2745"/>
                <a:alphaOff val="0"/>
                <a:tint val="44000"/>
                <a:satMod val="165000"/>
              </a:schemeClr>
            </a:gs>
            <a:gs pos="93000">
              <a:schemeClr val="accent2">
                <a:hueOff val="14145056"/>
                <a:satOff val="-26020"/>
                <a:lumOff val="2745"/>
                <a:alphaOff val="0"/>
                <a:tint val="15000"/>
                <a:satMod val="165000"/>
              </a:schemeClr>
            </a:gs>
            <a:gs pos="100000">
              <a:schemeClr val="accent2">
                <a:hueOff val="14145056"/>
                <a:satOff val="-26020"/>
                <a:lumOff val="2745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14145056"/>
              <a:satOff val="-26020"/>
              <a:lumOff val="2745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C809008-4326-423B-92B1-84109DE8F0BE}">
      <dsp:nvSpPr>
        <dsp:cNvPr id="0" name=""/>
        <dsp:cNvSpPr/>
      </dsp:nvSpPr>
      <dsp:spPr>
        <a:xfrm>
          <a:off x="1897796" y="677850"/>
          <a:ext cx="4553991" cy="4553991"/>
        </a:xfrm>
        <a:prstGeom prst="blockArc">
          <a:avLst>
            <a:gd name="adj1" fmla="val 8841946"/>
            <a:gd name="adj2" fmla="val 12640305"/>
            <a:gd name="adj3" fmla="val 4528"/>
          </a:avLst>
        </a:prstGeom>
        <a:gradFill rotWithShape="0">
          <a:gsLst>
            <a:gs pos="0">
              <a:schemeClr val="accent2">
                <a:hueOff val="11316045"/>
                <a:satOff val="-20816"/>
                <a:lumOff val="2196"/>
                <a:alphaOff val="0"/>
                <a:tint val="70000"/>
                <a:satMod val="130000"/>
              </a:schemeClr>
            </a:gs>
            <a:gs pos="43000">
              <a:schemeClr val="accent2">
                <a:hueOff val="11316045"/>
                <a:satOff val="-20816"/>
                <a:lumOff val="2196"/>
                <a:alphaOff val="0"/>
                <a:tint val="44000"/>
                <a:satMod val="165000"/>
              </a:schemeClr>
            </a:gs>
            <a:gs pos="93000">
              <a:schemeClr val="accent2">
                <a:hueOff val="11316045"/>
                <a:satOff val="-20816"/>
                <a:lumOff val="2196"/>
                <a:alphaOff val="0"/>
                <a:tint val="15000"/>
                <a:satMod val="165000"/>
              </a:schemeClr>
            </a:gs>
            <a:gs pos="100000">
              <a:schemeClr val="accent2">
                <a:hueOff val="11316045"/>
                <a:satOff val="-20816"/>
                <a:lumOff val="2196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11316045"/>
              <a:satOff val="-20816"/>
              <a:lumOff val="2196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562F306-B8CC-4626-ADD5-74F59B1B7A54}">
      <dsp:nvSpPr>
        <dsp:cNvPr id="0" name=""/>
        <dsp:cNvSpPr/>
      </dsp:nvSpPr>
      <dsp:spPr>
        <a:xfrm>
          <a:off x="1895118" y="673679"/>
          <a:ext cx="4553991" cy="4553991"/>
        </a:xfrm>
        <a:prstGeom prst="blockArc">
          <a:avLst>
            <a:gd name="adj1" fmla="val 5115081"/>
            <a:gd name="adj2" fmla="val 8834289"/>
            <a:gd name="adj3" fmla="val 4528"/>
          </a:avLst>
        </a:prstGeom>
        <a:gradFill rotWithShape="0">
          <a:gsLst>
            <a:gs pos="0">
              <a:schemeClr val="accent2">
                <a:hueOff val="8487034"/>
                <a:satOff val="-15612"/>
                <a:lumOff val="1647"/>
                <a:alphaOff val="0"/>
                <a:tint val="70000"/>
                <a:satMod val="130000"/>
              </a:schemeClr>
            </a:gs>
            <a:gs pos="43000">
              <a:schemeClr val="accent2">
                <a:hueOff val="8487034"/>
                <a:satOff val="-15612"/>
                <a:lumOff val="1647"/>
                <a:alphaOff val="0"/>
                <a:tint val="44000"/>
                <a:satMod val="165000"/>
              </a:schemeClr>
            </a:gs>
            <a:gs pos="93000">
              <a:schemeClr val="accent2">
                <a:hueOff val="8487034"/>
                <a:satOff val="-15612"/>
                <a:lumOff val="1647"/>
                <a:alphaOff val="0"/>
                <a:tint val="15000"/>
                <a:satMod val="165000"/>
              </a:schemeClr>
            </a:gs>
            <a:gs pos="100000">
              <a:schemeClr val="accent2">
                <a:hueOff val="8487034"/>
                <a:satOff val="-15612"/>
                <a:lumOff val="1647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8487034"/>
              <a:satOff val="-15612"/>
              <a:lumOff val="1647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467F68C-7F68-4048-A473-E942C25CE70A}">
      <dsp:nvSpPr>
        <dsp:cNvPr id="0" name=""/>
        <dsp:cNvSpPr/>
      </dsp:nvSpPr>
      <dsp:spPr>
        <a:xfrm>
          <a:off x="2386698" y="687366"/>
          <a:ext cx="4553991" cy="4553991"/>
        </a:xfrm>
        <a:prstGeom prst="blockArc">
          <a:avLst>
            <a:gd name="adj1" fmla="val 2144445"/>
            <a:gd name="adj2" fmla="val 5876297"/>
            <a:gd name="adj3" fmla="val 4528"/>
          </a:avLst>
        </a:prstGeom>
        <a:gradFill rotWithShape="0">
          <a:gsLst>
            <a:gs pos="0">
              <a:schemeClr val="accent2">
                <a:hueOff val="5658023"/>
                <a:satOff val="-10408"/>
                <a:lumOff val="1098"/>
                <a:alphaOff val="0"/>
                <a:tint val="70000"/>
                <a:satMod val="130000"/>
              </a:schemeClr>
            </a:gs>
            <a:gs pos="43000">
              <a:schemeClr val="accent2">
                <a:hueOff val="5658023"/>
                <a:satOff val="-10408"/>
                <a:lumOff val="1098"/>
                <a:alphaOff val="0"/>
                <a:tint val="44000"/>
                <a:satMod val="165000"/>
              </a:schemeClr>
            </a:gs>
            <a:gs pos="93000">
              <a:schemeClr val="accent2">
                <a:hueOff val="5658023"/>
                <a:satOff val="-10408"/>
                <a:lumOff val="1098"/>
                <a:alphaOff val="0"/>
                <a:tint val="15000"/>
                <a:satMod val="165000"/>
              </a:schemeClr>
            </a:gs>
            <a:gs pos="100000">
              <a:schemeClr val="accent2">
                <a:hueOff val="5658023"/>
                <a:satOff val="-10408"/>
                <a:lumOff val="1098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5658023"/>
              <a:satOff val="-10408"/>
              <a:lumOff val="1098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9EF0A1D-78CE-4857-A0F8-BCA338388857}">
      <dsp:nvSpPr>
        <dsp:cNvPr id="0" name=""/>
        <dsp:cNvSpPr/>
      </dsp:nvSpPr>
      <dsp:spPr>
        <a:xfrm>
          <a:off x="2278000" y="853579"/>
          <a:ext cx="4553991" cy="4553991"/>
        </a:xfrm>
        <a:prstGeom prst="blockArc">
          <a:avLst>
            <a:gd name="adj1" fmla="val 19602550"/>
            <a:gd name="adj2" fmla="val 1837555"/>
            <a:gd name="adj3" fmla="val 4528"/>
          </a:avLst>
        </a:prstGeom>
        <a:gradFill rotWithShape="0">
          <a:gsLst>
            <a:gs pos="0">
              <a:schemeClr val="accent2">
                <a:hueOff val="2829011"/>
                <a:satOff val="-5204"/>
                <a:lumOff val="549"/>
                <a:alphaOff val="0"/>
                <a:tint val="70000"/>
                <a:satMod val="130000"/>
              </a:schemeClr>
            </a:gs>
            <a:gs pos="43000">
              <a:schemeClr val="accent2">
                <a:hueOff val="2829011"/>
                <a:satOff val="-5204"/>
                <a:lumOff val="549"/>
                <a:alphaOff val="0"/>
                <a:tint val="44000"/>
                <a:satMod val="165000"/>
              </a:schemeClr>
            </a:gs>
            <a:gs pos="93000">
              <a:schemeClr val="accent2">
                <a:hueOff val="2829011"/>
                <a:satOff val="-5204"/>
                <a:lumOff val="549"/>
                <a:alphaOff val="0"/>
                <a:tint val="15000"/>
                <a:satMod val="165000"/>
              </a:schemeClr>
            </a:gs>
            <a:gs pos="100000">
              <a:schemeClr val="accent2">
                <a:hueOff val="2829011"/>
                <a:satOff val="-5204"/>
                <a:lumOff val="549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2829011"/>
              <a:satOff val="-5204"/>
              <a:lumOff val="549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148FE20-9333-4037-BD47-11E4EED24892}">
      <dsp:nvSpPr>
        <dsp:cNvPr id="0" name=""/>
        <dsp:cNvSpPr/>
      </dsp:nvSpPr>
      <dsp:spPr>
        <a:xfrm>
          <a:off x="2279100" y="855253"/>
          <a:ext cx="4553991" cy="4553991"/>
        </a:xfrm>
        <a:prstGeom prst="blockArc">
          <a:avLst>
            <a:gd name="adj1" fmla="val 15891018"/>
            <a:gd name="adj2" fmla="val 19599456"/>
            <a:gd name="adj3" fmla="val 4528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2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2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53A25A7-D6A6-4330-9813-4A431262494A}">
      <dsp:nvSpPr>
        <dsp:cNvPr id="0" name=""/>
        <dsp:cNvSpPr/>
      </dsp:nvSpPr>
      <dsp:spPr>
        <a:xfrm>
          <a:off x="3529625" y="2159992"/>
          <a:ext cx="1763989" cy="1763989"/>
        </a:xfrm>
        <a:prstGeom prst="ellipse">
          <a:avLst/>
        </a:prstGeom>
        <a:gradFill rotWithShape="0">
          <a:gsLst>
            <a:gs pos="16932">
              <a:srgbClr val="FFC000"/>
            </a:gs>
            <a:gs pos="12040">
              <a:srgbClr val="FFFF3B"/>
            </a:gs>
            <a:gs pos="64500">
              <a:srgbClr val="FFC000"/>
            </a:gs>
            <a:gs pos="0">
              <a:schemeClr val="tx1">
                <a:lumMod val="75000"/>
              </a:schemeClr>
            </a:gs>
            <a:gs pos="43000">
              <a:srgbClr val="FFC000"/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/>
            <a:t>САМОЗАНЯТЫЙ</a:t>
          </a:r>
        </a:p>
      </dsp:txBody>
      <dsp:txXfrm>
        <a:off x="3787955" y="2418322"/>
        <a:ext cx="1247329" cy="1247329"/>
      </dsp:txXfrm>
    </dsp:sp>
    <dsp:sp modelId="{F1BC477C-20BF-422F-8F19-9EAA0978BA8D}">
      <dsp:nvSpPr>
        <dsp:cNvPr id="0" name=""/>
        <dsp:cNvSpPr/>
      </dsp:nvSpPr>
      <dsp:spPr>
        <a:xfrm>
          <a:off x="3243909" y="-196643"/>
          <a:ext cx="2224869" cy="222486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2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2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Физическое лицо</a:t>
          </a:r>
        </a:p>
      </dsp:txBody>
      <dsp:txXfrm>
        <a:off x="3569734" y="129182"/>
        <a:ext cx="1573219" cy="1573219"/>
      </dsp:txXfrm>
    </dsp:sp>
    <dsp:sp modelId="{81A0B59F-A653-457D-91F0-615B34BA72AE}">
      <dsp:nvSpPr>
        <dsp:cNvPr id="0" name=""/>
        <dsp:cNvSpPr/>
      </dsp:nvSpPr>
      <dsp:spPr>
        <a:xfrm>
          <a:off x="5302796" y="796620"/>
          <a:ext cx="2224869" cy="2224869"/>
        </a:xfrm>
        <a:prstGeom prst="ellipse">
          <a:avLst/>
        </a:prstGeom>
        <a:gradFill rotWithShape="0">
          <a:gsLst>
            <a:gs pos="0">
              <a:schemeClr val="accent2">
                <a:hueOff val="2829011"/>
                <a:satOff val="-5204"/>
                <a:lumOff val="549"/>
                <a:alphaOff val="0"/>
                <a:tint val="70000"/>
                <a:satMod val="130000"/>
              </a:schemeClr>
            </a:gs>
            <a:gs pos="43000">
              <a:schemeClr val="accent2">
                <a:hueOff val="2829011"/>
                <a:satOff val="-5204"/>
                <a:lumOff val="549"/>
                <a:alphaOff val="0"/>
                <a:tint val="44000"/>
                <a:satMod val="165000"/>
              </a:schemeClr>
            </a:gs>
            <a:gs pos="93000">
              <a:schemeClr val="accent2">
                <a:hueOff val="2829011"/>
                <a:satOff val="-5204"/>
                <a:lumOff val="549"/>
                <a:alphaOff val="0"/>
                <a:tint val="15000"/>
                <a:satMod val="165000"/>
              </a:schemeClr>
            </a:gs>
            <a:gs pos="100000">
              <a:schemeClr val="accent2">
                <a:hueOff val="2829011"/>
                <a:satOff val="-5204"/>
                <a:lumOff val="549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2829011"/>
              <a:satOff val="-5204"/>
              <a:lumOff val="549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Гражданин РФ или </a:t>
          </a:r>
          <a:r>
            <a:rPr lang="ru-RU" sz="1600" b="0" i="0" kern="1200" dirty="0"/>
            <a:t>гражданин государства – члена Евразийского экономического союза</a:t>
          </a:r>
          <a:endParaRPr lang="ru-RU" sz="1600" kern="1200" dirty="0"/>
        </a:p>
      </dsp:txBody>
      <dsp:txXfrm>
        <a:off x="5628621" y="1122445"/>
        <a:ext cx="1573219" cy="1573219"/>
      </dsp:txXfrm>
    </dsp:sp>
    <dsp:sp modelId="{17639517-306E-4B5D-AA91-214965E1F2E1}">
      <dsp:nvSpPr>
        <dsp:cNvPr id="0" name=""/>
        <dsp:cNvSpPr/>
      </dsp:nvSpPr>
      <dsp:spPr>
        <a:xfrm>
          <a:off x="5357579" y="3151848"/>
          <a:ext cx="2224869" cy="2224869"/>
        </a:xfrm>
        <a:prstGeom prst="ellipse">
          <a:avLst/>
        </a:prstGeom>
        <a:gradFill rotWithShape="0">
          <a:gsLst>
            <a:gs pos="0">
              <a:schemeClr val="accent2">
                <a:hueOff val="5658023"/>
                <a:satOff val="-10408"/>
                <a:lumOff val="1098"/>
                <a:alphaOff val="0"/>
                <a:tint val="70000"/>
                <a:satMod val="130000"/>
              </a:schemeClr>
            </a:gs>
            <a:gs pos="43000">
              <a:schemeClr val="accent2">
                <a:hueOff val="5658023"/>
                <a:satOff val="-10408"/>
                <a:lumOff val="1098"/>
                <a:alphaOff val="0"/>
                <a:tint val="44000"/>
                <a:satMod val="165000"/>
              </a:schemeClr>
            </a:gs>
            <a:gs pos="93000">
              <a:schemeClr val="accent2">
                <a:hueOff val="5658023"/>
                <a:satOff val="-10408"/>
                <a:lumOff val="1098"/>
                <a:alphaOff val="0"/>
                <a:tint val="15000"/>
                <a:satMod val="165000"/>
              </a:schemeClr>
            </a:gs>
            <a:gs pos="100000">
              <a:schemeClr val="accent2">
                <a:hueOff val="5658023"/>
                <a:satOff val="-10408"/>
                <a:lumOff val="1098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5658023"/>
              <a:satOff val="-10408"/>
              <a:lumOff val="1098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Приносящая доход деятельность попадает по действие НПД</a:t>
          </a:r>
          <a:endParaRPr lang="ru-RU" sz="1600" kern="1200" dirty="0"/>
        </a:p>
      </dsp:txBody>
      <dsp:txXfrm>
        <a:off x="5683404" y="3477673"/>
        <a:ext cx="1573219" cy="1573219"/>
      </dsp:txXfrm>
    </dsp:sp>
    <dsp:sp modelId="{96090713-E742-42E4-A5F3-7081E828E117}">
      <dsp:nvSpPr>
        <dsp:cNvPr id="0" name=""/>
        <dsp:cNvSpPr/>
      </dsp:nvSpPr>
      <dsp:spPr>
        <a:xfrm>
          <a:off x="3243911" y="4056042"/>
          <a:ext cx="2224869" cy="2224869"/>
        </a:xfrm>
        <a:prstGeom prst="ellipse">
          <a:avLst/>
        </a:prstGeom>
        <a:gradFill rotWithShape="0">
          <a:gsLst>
            <a:gs pos="0">
              <a:schemeClr val="accent2">
                <a:hueOff val="8487034"/>
                <a:satOff val="-15612"/>
                <a:lumOff val="1647"/>
                <a:alphaOff val="0"/>
                <a:tint val="70000"/>
                <a:satMod val="130000"/>
              </a:schemeClr>
            </a:gs>
            <a:gs pos="43000">
              <a:schemeClr val="accent2">
                <a:hueOff val="8487034"/>
                <a:satOff val="-15612"/>
                <a:lumOff val="1647"/>
                <a:alphaOff val="0"/>
                <a:tint val="44000"/>
                <a:satMod val="165000"/>
              </a:schemeClr>
            </a:gs>
            <a:gs pos="93000">
              <a:schemeClr val="accent2">
                <a:hueOff val="8487034"/>
                <a:satOff val="-15612"/>
                <a:lumOff val="1647"/>
                <a:alphaOff val="0"/>
                <a:tint val="15000"/>
                <a:satMod val="165000"/>
              </a:schemeClr>
            </a:gs>
            <a:gs pos="100000">
              <a:schemeClr val="accent2">
                <a:hueOff val="8487034"/>
                <a:satOff val="-15612"/>
                <a:lumOff val="1647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8487034"/>
              <a:satOff val="-15612"/>
              <a:lumOff val="1647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Осуществляет деятельность на территории действия ФЗ от 27.11.2018 </a:t>
          </a:r>
          <a:r>
            <a:rPr lang="en-US" sz="1600" b="0" i="0" kern="1200" dirty="0"/>
            <a:t>N 422-</a:t>
          </a:r>
          <a:r>
            <a:rPr lang="ru-RU" sz="1600" b="0" i="0" kern="1200" dirty="0"/>
            <a:t>ФЗ</a:t>
          </a:r>
          <a:endParaRPr lang="ru-RU" sz="1600" kern="1200" dirty="0"/>
        </a:p>
      </dsp:txBody>
      <dsp:txXfrm>
        <a:off x="3569736" y="4381867"/>
        <a:ext cx="1573219" cy="1573219"/>
      </dsp:txXfrm>
    </dsp:sp>
    <dsp:sp modelId="{CC3D7813-3C3D-431C-BA7D-77ECE61A416B}">
      <dsp:nvSpPr>
        <dsp:cNvPr id="0" name=""/>
        <dsp:cNvSpPr/>
      </dsp:nvSpPr>
      <dsp:spPr>
        <a:xfrm>
          <a:off x="1188245" y="3042533"/>
          <a:ext cx="2224869" cy="2224869"/>
        </a:xfrm>
        <a:prstGeom prst="ellipse">
          <a:avLst/>
        </a:prstGeom>
        <a:gradFill rotWithShape="0">
          <a:gsLst>
            <a:gs pos="0">
              <a:schemeClr val="accent2">
                <a:hueOff val="11316045"/>
                <a:satOff val="-20816"/>
                <a:lumOff val="2196"/>
                <a:alphaOff val="0"/>
                <a:tint val="70000"/>
                <a:satMod val="130000"/>
              </a:schemeClr>
            </a:gs>
            <a:gs pos="43000">
              <a:schemeClr val="accent2">
                <a:hueOff val="11316045"/>
                <a:satOff val="-20816"/>
                <a:lumOff val="2196"/>
                <a:alphaOff val="0"/>
                <a:tint val="44000"/>
                <a:satMod val="165000"/>
              </a:schemeClr>
            </a:gs>
            <a:gs pos="93000">
              <a:schemeClr val="accent2">
                <a:hueOff val="11316045"/>
                <a:satOff val="-20816"/>
                <a:lumOff val="2196"/>
                <a:alphaOff val="0"/>
                <a:tint val="15000"/>
                <a:satMod val="165000"/>
              </a:schemeClr>
            </a:gs>
            <a:gs pos="100000">
              <a:schemeClr val="accent2">
                <a:hueOff val="11316045"/>
                <a:satOff val="-20816"/>
                <a:lumOff val="2196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11316045"/>
              <a:satOff val="-20816"/>
              <a:lumOff val="2196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Осуществляет деятельность </a:t>
          </a:r>
          <a:r>
            <a:rPr lang="ru-RU" sz="1600" kern="1200" dirty="0"/>
            <a:t>своими силами и за свой счет</a:t>
          </a:r>
        </a:p>
      </dsp:txBody>
      <dsp:txXfrm>
        <a:off x="1514070" y="3368358"/>
        <a:ext cx="1573219" cy="1573219"/>
      </dsp:txXfrm>
    </dsp:sp>
    <dsp:sp modelId="{3923FCA9-24CB-42F1-9D53-5374D4B28E13}">
      <dsp:nvSpPr>
        <dsp:cNvPr id="0" name=""/>
        <dsp:cNvSpPr/>
      </dsp:nvSpPr>
      <dsp:spPr>
        <a:xfrm>
          <a:off x="1148246" y="707172"/>
          <a:ext cx="2224869" cy="2224869"/>
        </a:xfrm>
        <a:prstGeom prst="ellipse">
          <a:avLst/>
        </a:prstGeom>
        <a:gradFill rotWithShape="0">
          <a:gsLst>
            <a:gs pos="0">
              <a:schemeClr val="accent2">
                <a:hueOff val="14145056"/>
                <a:satOff val="-26020"/>
                <a:lumOff val="2745"/>
                <a:alphaOff val="0"/>
                <a:tint val="70000"/>
                <a:satMod val="130000"/>
              </a:schemeClr>
            </a:gs>
            <a:gs pos="43000">
              <a:schemeClr val="accent2">
                <a:hueOff val="14145056"/>
                <a:satOff val="-26020"/>
                <a:lumOff val="2745"/>
                <a:alphaOff val="0"/>
                <a:tint val="44000"/>
                <a:satMod val="165000"/>
              </a:schemeClr>
            </a:gs>
            <a:gs pos="93000">
              <a:schemeClr val="accent2">
                <a:hueOff val="14145056"/>
                <a:satOff val="-26020"/>
                <a:lumOff val="2745"/>
                <a:alphaOff val="0"/>
                <a:tint val="15000"/>
                <a:satMod val="165000"/>
              </a:schemeClr>
            </a:gs>
            <a:gs pos="100000">
              <a:schemeClr val="accent2">
                <a:hueOff val="14145056"/>
                <a:satOff val="-26020"/>
                <a:lumOff val="2745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2">
              <a:hueOff val="14145056"/>
              <a:satOff val="-26020"/>
              <a:lumOff val="2745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Не имеет работодателя по осуществляемым видам деятельности</a:t>
          </a:r>
          <a:endParaRPr lang="ru-RU" sz="1600" kern="1200" dirty="0"/>
        </a:p>
      </dsp:txBody>
      <dsp:txXfrm>
        <a:off x="1474071" y="1032997"/>
        <a:ext cx="1573219" cy="15732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3C825-076A-4CC1-85D3-D8D1604006CA}">
      <dsp:nvSpPr>
        <dsp:cNvPr id="0" name=""/>
        <dsp:cNvSpPr/>
      </dsp:nvSpPr>
      <dsp:spPr>
        <a:xfrm>
          <a:off x="760" y="499522"/>
          <a:ext cx="3274201" cy="4419621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ПРОЙТИ РЕГИСТРАЦИЮ ЧЕРЕЗ:</a:t>
          </a:r>
        </a:p>
      </dsp:txBody>
      <dsp:txXfrm rot="16200000">
        <a:off x="-1483863" y="1984147"/>
        <a:ext cx="3624089" cy="654840"/>
      </dsp:txXfrm>
    </dsp:sp>
    <dsp:sp modelId="{FEE75194-D36E-4B3D-B814-CE3FD772E903}">
      <dsp:nvSpPr>
        <dsp:cNvPr id="0" name=""/>
        <dsp:cNvSpPr/>
      </dsp:nvSpPr>
      <dsp:spPr>
        <a:xfrm>
          <a:off x="655601" y="499522"/>
          <a:ext cx="2439280" cy="441962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1. Бесплатное мобильное приложение «Мой налог».</a:t>
          </a:r>
          <a:endParaRPr lang="ru-RU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2. Кабинет налогоплательщика «Налога на профессиональный доход» на сайте ФНС России.</a:t>
          </a:r>
          <a:endParaRPr lang="ru-RU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3. Уполномоченные банки.</a:t>
          </a:r>
          <a:endParaRPr lang="ru-RU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0" i="0" kern="1200" dirty="0"/>
            <a:t>4. С помощью учетной записи Единого портала государственных и муниципальных услуг.</a:t>
          </a:r>
          <a:endParaRPr lang="ru-RU" sz="1600" kern="1200" dirty="0"/>
        </a:p>
      </dsp:txBody>
      <dsp:txXfrm>
        <a:off x="655601" y="499522"/>
        <a:ext cx="2439280" cy="4419621"/>
      </dsp:txXfrm>
    </dsp:sp>
    <dsp:sp modelId="{607BA006-1FB0-4994-83E9-7FD1E22A78BC}">
      <dsp:nvSpPr>
        <dsp:cNvPr id="0" name=""/>
        <dsp:cNvSpPr/>
      </dsp:nvSpPr>
      <dsp:spPr>
        <a:xfrm>
          <a:off x="3389559" y="499522"/>
          <a:ext cx="3274201" cy="4026246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8001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i="0" kern="1200" dirty="0"/>
            <a:t>ПОЛУЧИТЬ ПОДТВЕРЖДЕНИЕ О РЕГИСТРАЦИИ:</a:t>
          </a:r>
          <a:endParaRPr lang="ru-RU" sz="1800" b="1" kern="1200" dirty="0"/>
        </a:p>
      </dsp:txBody>
      <dsp:txXfrm rot="16200000">
        <a:off x="2066218" y="1822863"/>
        <a:ext cx="3301521" cy="654840"/>
      </dsp:txXfrm>
    </dsp:sp>
    <dsp:sp modelId="{C521023A-059C-4A02-A9E5-12D9FC9B561D}">
      <dsp:nvSpPr>
        <dsp:cNvPr id="0" name=""/>
        <dsp:cNvSpPr/>
      </dsp:nvSpPr>
      <dsp:spPr>
        <a:xfrm rot="5400000">
          <a:off x="3117280" y="3621544"/>
          <a:ext cx="577300" cy="49113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A65582-7507-40F9-8649-189CF48B66E8}">
      <dsp:nvSpPr>
        <dsp:cNvPr id="0" name=""/>
        <dsp:cNvSpPr/>
      </dsp:nvSpPr>
      <dsp:spPr>
        <a:xfrm>
          <a:off x="4044399" y="499522"/>
          <a:ext cx="2439280" cy="4026246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marL="18000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Получить от налогового органа уведомление  о постановке физического лица на учет как плательщика НПД.</a:t>
          </a:r>
        </a:p>
      </dsp:txBody>
      <dsp:txXfrm>
        <a:off x="4044399" y="499522"/>
        <a:ext cx="2439280" cy="4026246"/>
      </dsp:txXfrm>
    </dsp:sp>
    <dsp:sp modelId="{6FAD0C87-6451-4F46-B5EA-470AA02B1DA8}">
      <dsp:nvSpPr>
        <dsp:cNvPr id="0" name=""/>
        <dsp:cNvSpPr/>
      </dsp:nvSpPr>
      <dsp:spPr>
        <a:xfrm>
          <a:off x="6778357" y="499522"/>
          <a:ext cx="3274201" cy="3660491"/>
        </a:xfrm>
        <a:prstGeom prst="roundRect">
          <a:avLst>
            <a:gd name="adj" fmla="val 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ПРОВЕРИТЬ СТАТУС ПЛАТЕЛЬЩИКА НПД </a:t>
          </a:r>
        </a:p>
      </dsp:txBody>
      <dsp:txXfrm rot="16200000">
        <a:off x="5604976" y="1672904"/>
        <a:ext cx="3001603" cy="654840"/>
      </dsp:txXfrm>
    </dsp:sp>
    <dsp:sp modelId="{53C0EF3E-8389-4913-9D68-17D53B4A0874}">
      <dsp:nvSpPr>
        <dsp:cNvPr id="0" name=""/>
        <dsp:cNvSpPr/>
      </dsp:nvSpPr>
      <dsp:spPr>
        <a:xfrm rot="5400000">
          <a:off x="6506078" y="3621544"/>
          <a:ext cx="577300" cy="491130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E509F9-5976-4502-A63C-54B9621F4D54}">
      <dsp:nvSpPr>
        <dsp:cNvPr id="0" name=""/>
        <dsp:cNvSpPr/>
      </dsp:nvSpPr>
      <dsp:spPr>
        <a:xfrm>
          <a:off x="7433198" y="499522"/>
          <a:ext cx="2439280" cy="3660491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0" bIns="0" numCol="1" spcCol="1270" anchor="t" anchorCtr="0">
          <a:noAutofit/>
        </a:bodyPr>
        <a:lstStyle/>
        <a:p>
          <a:pPr marL="10800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1. Проверить статус плательщика НПД на сайте </a:t>
          </a:r>
          <a:r>
            <a:rPr lang="en-US" sz="1600" kern="1200" dirty="0">
              <a:hlinkClick xmlns:r="http://schemas.openxmlformats.org/officeDocument/2006/relationships" r:id="rId1"/>
            </a:rPr>
            <a:t>https://npd.nalog.ru/check-status/</a:t>
          </a:r>
          <a:r>
            <a:rPr lang="ru-RU" sz="1600" kern="1200" dirty="0"/>
            <a:t>.</a:t>
          </a:r>
        </a:p>
        <a:p>
          <a:pPr marL="10800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2. Сформировать в мобильном приложении "Мой налог", а также в веб-кабинете "Мой налог", справку о постановке на учет физического лица в качестве налогоплательщика НПД.</a:t>
          </a:r>
        </a:p>
      </dsp:txBody>
      <dsp:txXfrm>
        <a:off x="7433198" y="499522"/>
        <a:ext cx="2439280" cy="366049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F8BCA1-D4EE-40CA-A7F2-7A1BBAF79588}">
      <dsp:nvSpPr>
        <dsp:cNvPr id="0" name=""/>
        <dsp:cNvSpPr/>
      </dsp:nvSpPr>
      <dsp:spPr>
        <a:xfrm>
          <a:off x="3363634" y="2595932"/>
          <a:ext cx="3102530" cy="31025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6500" kern="1200" dirty="0">
              <a:solidFill>
                <a:srgbClr val="C00000"/>
              </a:solidFill>
            </a:rPr>
            <a:t>НПД</a:t>
          </a:r>
        </a:p>
      </dsp:txBody>
      <dsp:txXfrm>
        <a:off x="3817989" y="3050287"/>
        <a:ext cx="2193820" cy="2193820"/>
      </dsp:txXfrm>
    </dsp:sp>
    <dsp:sp modelId="{8E082360-76B4-4C91-A51F-7FBF28068760}">
      <dsp:nvSpPr>
        <dsp:cNvPr id="0" name=""/>
        <dsp:cNvSpPr/>
      </dsp:nvSpPr>
      <dsp:spPr>
        <a:xfrm rot="2642941">
          <a:off x="2842270" y="1971562"/>
          <a:ext cx="1221954" cy="1020541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glow>
            <a:schemeClr val="accent1">
              <a:alpha val="40000"/>
            </a:schemeClr>
          </a:glow>
          <a:reflection endPos="0" dist="50800" dir="5400000" sy="-100000" algn="bl" rotWithShape="0"/>
          <a:softEdge rad="0"/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B0D88C-E344-4107-B0E7-3FF007C79FF7}">
      <dsp:nvSpPr>
        <dsp:cNvPr id="0" name=""/>
        <dsp:cNvSpPr/>
      </dsp:nvSpPr>
      <dsp:spPr>
        <a:xfrm>
          <a:off x="1340" y="386840"/>
          <a:ext cx="2947404" cy="39531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C00000"/>
              </a:solidFill>
            </a:rPr>
            <a:t>4%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6600CC"/>
              </a:solidFill>
            </a:rPr>
            <a:t> в отношении доходов, полученных налогоплательщиками от реализации товаров (работ, услуг, </a:t>
          </a:r>
          <a:r>
            <a:rPr lang="ru-RU" sz="1800" kern="1200" dirty="0" err="1">
              <a:solidFill>
                <a:srgbClr val="6600CC"/>
              </a:solidFill>
            </a:rPr>
            <a:t>имущ</a:t>
          </a:r>
          <a:r>
            <a:rPr lang="ru-RU" sz="1800" kern="1200" dirty="0">
              <a:solidFill>
                <a:srgbClr val="6600CC"/>
              </a:solidFill>
            </a:rPr>
            <a:t>-х прав) </a:t>
          </a:r>
          <a:r>
            <a:rPr lang="ru-RU" sz="1800" b="1" u="none" kern="1200" dirty="0">
              <a:solidFill>
                <a:srgbClr val="6600CC"/>
              </a:solidFill>
            </a:rPr>
            <a:t>физическим лицам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>
            <a:solidFill>
              <a:srgbClr val="6600CC"/>
            </a:solidFill>
          </a:endParaRPr>
        </a:p>
      </dsp:txBody>
      <dsp:txXfrm>
        <a:off x="87667" y="473167"/>
        <a:ext cx="2774750" cy="3780522"/>
      </dsp:txXfrm>
    </dsp:sp>
    <dsp:sp modelId="{2E75879A-69CD-4EF3-9D08-7CBCF5DB4158}">
      <dsp:nvSpPr>
        <dsp:cNvPr id="0" name=""/>
        <dsp:cNvSpPr/>
      </dsp:nvSpPr>
      <dsp:spPr>
        <a:xfrm rot="8125870">
          <a:off x="5769421" y="1975454"/>
          <a:ext cx="1193787" cy="1051586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C08265-2409-43EA-AC56-87C046DA01F2}">
      <dsp:nvSpPr>
        <dsp:cNvPr id="0" name=""/>
        <dsp:cNvSpPr/>
      </dsp:nvSpPr>
      <dsp:spPr>
        <a:xfrm>
          <a:off x="6850557" y="390790"/>
          <a:ext cx="2947404" cy="403676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b="1" kern="1200" dirty="0">
              <a:solidFill>
                <a:srgbClr val="C00000"/>
              </a:solidFill>
            </a:rPr>
            <a:t>6%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6600CC"/>
              </a:solidFill>
            </a:rPr>
            <a:t> в отношении доходов, полученных налогоплательщиками от реализации товаров (работ, услуг, имущественных прав) </a:t>
          </a:r>
          <a:r>
            <a:rPr lang="ru-RU" sz="1800" b="1" kern="1200" dirty="0">
              <a:solidFill>
                <a:srgbClr val="6600CC"/>
              </a:solidFill>
            </a:rPr>
            <a:t>индивидуальным предпринимателям </a:t>
          </a:r>
          <a:r>
            <a:rPr lang="ru-RU" sz="1800" b="0" kern="1200" dirty="0">
              <a:solidFill>
                <a:srgbClr val="6600CC"/>
              </a:solidFill>
            </a:rPr>
            <a:t>для использования при ведении предпринимательской деятельности </a:t>
          </a:r>
          <a:r>
            <a:rPr lang="ru-RU" sz="1800" b="1" kern="1200" dirty="0">
              <a:solidFill>
                <a:srgbClr val="6600CC"/>
              </a:solidFill>
            </a:rPr>
            <a:t>и юридическим лицам</a:t>
          </a:r>
          <a:r>
            <a:rPr lang="ru-RU" sz="1800" kern="1200" dirty="0">
              <a:solidFill>
                <a:srgbClr val="6600CC"/>
              </a:solidFill>
            </a:rPr>
            <a:t>.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>
            <a:solidFill>
              <a:srgbClr val="6600CC"/>
            </a:solidFill>
          </a:endParaRPr>
        </a:p>
      </dsp:txBody>
      <dsp:txXfrm>
        <a:off x="6936884" y="477117"/>
        <a:ext cx="2774750" cy="386411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A1FD43-2882-40CE-BEDC-A98E1A9FA2FD}">
      <dsp:nvSpPr>
        <dsp:cNvPr id="0" name=""/>
        <dsp:cNvSpPr/>
      </dsp:nvSpPr>
      <dsp:spPr>
        <a:xfrm>
          <a:off x="344400" y="1784"/>
          <a:ext cx="2335862" cy="14015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6600CC"/>
              </a:solidFill>
            </a:rPr>
            <a:t>Можно вести деятельность без открытия расчетного счета.</a:t>
          </a:r>
        </a:p>
      </dsp:txBody>
      <dsp:txXfrm>
        <a:off x="344400" y="1784"/>
        <a:ext cx="2335862" cy="1401517"/>
      </dsp:txXfrm>
    </dsp:sp>
    <dsp:sp modelId="{FE2B2B50-39C2-4B33-B145-B5B25CC3E8B3}">
      <dsp:nvSpPr>
        <dsp:cNvPr id="0" name=""/>
        <dsp:cNvSpPr/>
      </dsp:nvSpPr>
      <dsp:spPr>
        <a:xfrm>
          <a:off x="2913848" y="1784"/>
          <a:ext cx="2335862" cy="14015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6600CC"/>
              </a:solidFill>
            </a:rPr>
            <a:t>Не надо оплачивать налоги при отсутствии прибыли.</a:t>
          </a:r>
        </a:p>
      </dsp:txBody>
      <dsp:txXfrm>
        <a:off x="2913848" y="1784"/>
        <a:ext cx="2335862" cy="1401517"/>
      </dsp:txXfrm>
    </dsp:sp>
    <dsp:sp modelId="{CB80C5B8-3DA4-49BA-BA85-A922C94AE8BF}">
      <dsp:nvSpPr>
        <dsp:cNvPr id="0" name=""/>
        <dsp:cNvSpPr/>
      </dsp:nvSpPr>
      <dsp:spPr>
        <a:xfrm>
          <a:off x="5483297" y="1784"/>
          <a:ext cx="2335862" cy="14015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6600CC"/>
              </a:solidFill>
            </a:rPr>
            <a:t>Налоговый бонус 10 000 руб.</a:t>
          </a:r>
        </a:p>
      </dsp:txBody>
      <dsp:txXfrm>
        <a:off x="5483297" y="1784"/>
        <a:ext cx="2335862" cy="1401517"/>
      </dsp:txXfrm>
    </dsp:sp>
    <dsp:sp modelId="{4871610D-F8D3-4E59-B9DE-D65A1932FC6D}">
      <dsp:nvSpPr>
        <dsp:cNvPr id="0" name=""/>
        <dsp:cNvSpPr/>
      </dsp:nvSpPr>
      <dsp:spPr>
        <a:xfrm>
          <a:off x="344400" y="1636887"/>
          <a:ext cx="2335862" cy="14015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6600CC"/>
              </a:solidFill>
            </a:rPr>
            <a:t>Не нужно ходить в ИФНС.</a:t>
          </a:r>
        </a:p>
      </dsp:txBody>
      <dsp:txXfrm>
        <a:off x="344400" y="1636887"/>
        <a:ext cx="2335862" cy="1401517"/>
      </dsp:txXfrm>
    </dsp:sp>
    <dsp:sp modelId="{C5772200-2351-4D8E-B1CD-871F262F83E0}">
      <dsp:nvSpPr>
        <dsp:cNvPr id="0" name=""/>
        <dsp:cNvSpPr/>
      </dsp:nvSpPr>
      <dsp:spPr>
        <a:xfrm>
          <a:off x="2913848" y="1636887"/>
          <a:ext cx="2335862" cy="14015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6600CC"/>
              </a:solidFill>
            </a:rPr>
            <a:t>Не надо формировать и сдавать отчетность.</a:t>
          </a:r>
        </a:p>
      </dsp:txBody>
      <dsp:txXfrm>
        <a:off x="2913848" y="1636887"/>
        <a:ext cx="2335862" cy="1401517"/>
      </dsp:txXfrm>
    </dsp:sp>
    <dsp:sp modelId="{1EFCDD0C-DB69-4550-A851-35DEC4376A1B}">
      <dsp:nvSpPr>
        <dsp:cNvPr id="0" name=""/>
        <dsp:cNvSpPr/>
      </dsp:nvSpPr>
      <dsp:spPr>
        <a:xfrm>
          <a:off x="5483297" y="1636887"/>
          <a:ext cx="2335862" cy="14015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6600CC"/>
              </a:solidFill>
            </a:rPr>
            <a:t>Не нужно оплачивать страховые взносы.</a:t>
          </a:r>
        </a:p>
      </dsp:txBody>
      <dsp:txXfrm>
        <a:off x="5483297" y="1636887"/>
        <a:ext cx="2335862" cy="1401517"/>
      </dsp:txXfrm>
    </dsp:sp>
    <dsp:sp modelId="{ED58244B-4DAD-45D3-905C-BC66ED90BEF4}">
      <dsp:nvSpPr>
        <dsp:cNvPr id="0" name=""/>
        <dsp:cNvSpPr/>
      </dsp:nvSpPr>
      <dsp:spPr>
        <a:xfrm>
          <a:off x="1629124" y="3271991"/>
          <a:ext cx="2335862" cy="14015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6600CC"/>
              </a:solidFill>
            </a:rPr>
            <a:t>Можно совмещать с трудовой деятельностью.</a:t>
          </a:r>
        </a:p>
      </dsp:txBody>
      <dsp:txXfrm>
        <a:off x="1629124" y="3271991"/>
        <a:ext cx="2335862" cy="1401517"/>
      </dsp:txXfrm>
    </dsp:sp>
    <dsp:sp modelId="{502E6AB6-E18F-48D3-A657-A44517E768E5}">
      <dsp:nvSpPr>
        <dsp:cNvPr id="0" name=""/>
        <dsp:cNvSpPr/>
      </dsp:nvSpPr>
      <dsp:spPr>
        <a:xfrm>
          <a:off x="4198573" y="3271991"/>
          <a:ext cx="2335862" cy="14015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6600CC"/>
              </a:solidFill>
            </a:rPr>
            <a:t>Можно вести деятельность дистанционно.</a:t>
          </a:r>
        </a:p>
      </dsp:txBody>
      <dsp:txXfrm>
        <a:off x="4198573" y="3271991"/>
        <a:ext cx="2335862" cy="14015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1364A4-8C71-4A98-92B2-68261371B2F3}">
      <dsp:nvSpPr>
        <dsp:cNvPr id="0" name=""/>
        <dsp:cNvSpPr/>
      </dsp:nvSpPr>
      <dsp:spPr>
        <a:xfrm>
          <a:off x="2552625" y="2709333"/>
          <a:ext cx="675382" cy="128693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7691" y="0"/>
              </a:lnTo>
              <a:lnTo>
                <a:pt x="337691" y="1286933"/>
              </a:lnTo>
              <a:lnTo>
                <a:pt x="675382" y="128693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853982" y="3316465"/>
        <a:ext cx="72669" cy="72669"/>
      </dsp:txXfrm>
    </dsp:sp>
    <dsp:sp modelId="{5EACCAAD-D215-42A8-80A6-E71BFA8F84F4}">
      <dsp:nvSpPr>
        <dsp:cNvPr id="0" name=""/>
        <dsp:cNvSpPr/>
      </dsp:nvSpPr>
      <dsp:spPr>
        <a:xfrm>
          <a:off x="2552625" y="2663613"/>
          <a:ext cx="67538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75382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873432" y="2692448"/>
        <a:ext cx="33769" cy="33769"/>
      </dsp:txXfrm>
    </dsp:sp>
    <dsp:sp modelId="{476E6DA7-41E5-4311-9288-E28C4B02A1E4}">
      <dsp:nvSpPr>
        <dsp:cNvPr id="0" name=""/>
        <dsp:cNvSpPr/>
      </dsp:nvSpPr>
      <dsp:spPr>
        <a:xfrm>
          <a:off x="2552625" y="1422400"/>
          <a:ext cx="675382" cy="1286933"/>
        </a:xfrm>
        <a:custGeom>
          <a:avLst/>
          <a:gdLst/>
          <a:ahLst/>
          <a:cxnLst/>
          <a:rect l="0" t="0" r="0" b="0"/>
          <a:pathLst>
            <a:path>
              <a:moveTo>
                <a:pt x="0" y="1286933"/>
              </a:moveTo>
              <a:lnTo>
                <a:pt x="337691" y="1286933"/>
              </a:lnTo>
              <a:lnTo>
                <a:pt x="337691" y="0"/>
              </a:lnTo>
              <a:lnTo>
                <a:pt x="67538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853982" y="2029532"/>
        <a:ext cx="72669" cy="72669"/>
      </dsp:txXfrm>
    </dsp:sp>
    <dsp:sp modelId="{9D8410A7-7BBE-43C0-A2ED-110715C9ECAF}">
      <dsp:nvSpPr>
        <dsp:cNvPr id="0" name=""/>
        <dsp:cNvSpPr/>
      </dsp:nvSpPr>
      <dsp:spPr>
        <a:xfrm rot="16200000">
          <a:off x="-671481" y="2194560"/>
          <a:ext cx="5418667" cy="1029546"/>
        </a:xfrm>
        <a:prstGeom prst="rect">
          <a:avLst/>
        </a:prstGeom>
        <a:gradFill rotWithShape="0">
          <a:gsLst>
            <a:gs pos="75000">
              <a:schemeClr val="accent1">
                <a:lumMod val="40000"/>
                <a:lumOff val="60000"/>
              </a:schemeClr>
            </a:gs>
            <a:gs pos="100000">
              <a:srgbClr val="FFFF77"/>
            </a:gs>
            <a:gs pos="82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solidFill>
            <a:schemeClr val="lt1">
              <a:hueOff val="0"/>
              <a:satOff val="0"/>
              <a:lumOff val="0"/>
            </a:schemeClr>
          </a:solidFill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500" kern="1200" dirty="0">
              <a:solidFill>
                <a:srgbClr val="6600CC"/>
              </a:solidFill>
            </a:rPr>
            <a:t>Ограничения при применении НПД</a:t>
          </a:r>
        </a:p>
      </dsp:txBody>
      <dsp:txXfrm>
        <a:off x="-671481" y="2194560"/>
        <a:ext cx="5418667" cy="1029546"/>
      </dsp:txXfrm>
    </dsp:sp>
    <dsp:sp modelId="{210493C8-2E9D-46F2-A769-77EA21B8043E}">
      <dsp:nvSpPr>
        <dsp:cNvPr id="0" name=""/>
        <dsp:cNvSpPr/>
      </dsp:nvSpPr>
      <dsp:spPr>
        <a:xfrm>
          <a:off x="3228008" y="907626"/>
          <a:ext cx="3376913" cy="10295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rgbClr val="6600CC"/>
              </a:solidFill>
            </a:rPr>
            <a:t>По субъекту</a:t>
          </a:r>
        </a:p>
      </dsp:txBody>
      <dsp:txXfrm>
        <a:off x="3228008" y="907626"/>
        <a:ext cx="3376913" cy="1029546"/>
      </dsp:txXfrm>
    </dsp:sp>
    <dsp:sp modelId="{059C688E-5806-42B1-AFC1-E7D1400D72EE}">
      <dsp:nvSpPr>
        <dsp:cNvPr id="0" name=""/>
        <dsp:cNvSpPr/>
      </dsp:nvSpPr>
      <dsp:spPr>
        <a:xfrm>
          <a:off x="3228008" y="2194560"/>
          <a:ext cx="3376913" cy="10295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800" kern="1200" dirty="0">
              <a:solidFill>
                <a:srgbClr val="6600CC"/>
              </a:solidFill>
            </a:rPr>
            <a:t>По видам деятельности</a:t>
          </a:r>
        </a:p>
      </dsp:txBody>
      <dsp:txXfrm>
        <a:off x="3228008" y="2194560"/>
        <a:ext cx="3376913" cy="1029546"/>
      </dsp:txXfrm>
    </dsp:sp>
    <dsp:sp modelId="{9229321E-AF38-45E0-A674-319EE02E4673}">
      <dsp:nvSpPr>
        <dsp:cNvPr id="0" name=""/>
        <dsp:cNvSpPr/>
      </dsp:nvSpPr>
      <dsp:spPr>
        <a:xfrm>
          <a:off x="3228008" y="3481493"/>
          <a:ext cx="3376913" cy="1029546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8000"/>
                <a:shade val="25000"/>
                <a:satMod val="250000"/>
              </a:schemeClr>
            </a:gs>
            <a:gs pos="68000">
              <a:schemeClr val="accent1">
                <a:hueOff val="0"/>
                <a:satOff val="0"/>
                <a:lumOff val="0"/>
                <a:alphaOff val="0"/>
                <a:tint val="86000"/>
                <a:satMod val="11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6600CC"/>
              </a:solidFill>
            </a:rPr>
            <a:t>По доходам (доход за календарный год ограничен суммой </a:t>
          </a:r>
          <a:r>
            <a:rPr lang="ru-RU" sz="1800" b="1" kern="1200" dirty="0">
              <a:solidFill>
                <a:srgbClr val="6600CC"/>
              </a:solidFill>
            </a:rPr>
            <a:t>в 2,4 млн руб.</a:t>
          </a:r>
          <a:r>
            <a:rPr lang="ru-RU" sz="1800" kern="1200" dirty="0">
              <a:solidFill>
                <a:srgbClr val="6600CC"/>
              </a:solidFill>
            </a:rPr>
            <a:t>)</a:t>
          </a:r>
        </a:p>
      </dsp:txBody>
      <dsp:txXfrm>
        <a:off x="3228008" y="3481493"/>
        <a:ext cx="3376913" cy="102954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52D30F-0E61-4D90-B09E-4CAE5FBD0934}">
      <dsp:nvSpPr>
        <dsp:cNvPr id="0" name=""/>
        <dsp:cNvSpPr/>
      </dsp:nvSpPr>
      <dsp:spPr>
        <a:xfrm rot="5400000">
          <a:off x="-124154" y="127741"/>
          <a:ext cx="827697" cy="57938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baseline="0" dirty="0"/>
            <a:t>1.</a:t>
          </a:r>
        </a:p>
      </dsp:txBody>
      <dsp:txXfrm rot="-5400000">
        <a:off x="1" y="293280"/>
        <a:ext cx="579388" cy="248309"/>
      </dsp:txXfrm>
    </dsp:sp>
    <dsp:sp modelId="{A729DA10-0156-4566-9A91-0E4453E28F23}">
      <dsp:nvSpPr>
        <dsp:cNvPr id="0" name=""/>
        <dsp:cNvSpPr/>
      </dsp:nvSpPr>
      <dsp:spPr>
        <a:xfrm rot="5400000">
          <a:off x="5403120" y="-4820145"/>
          <a:ext cx="538286" cy="101857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baseline="0" dirty="0"/>
            <a:t>перепродают имущественные права, товары (кроме личных вещей);</a:t>
          </a:r>
        </a:p>
      </dsp:txBody>
      <dsp:txXfrm rot="-5400000">
        <a:off x="579389" y="29863"/>
        <a:ext cx="10159473" cy="485732"/>
      </dsp:txXfrm>
    </dsp:sp>
    <dsp:sp modelId="{E4ECE33B-8B3C-4C08-BAEE-D1A5F45AA3C6}">
      <dsp:nvSpPr>
        <dsp:cNvPr id="0" name=""/>
        <dsp:cNvSpPr/>
      </dsp:nvSpPr>
      <dsp:spPr>
        <a:xfrm rot="5400000">
          <a:off x="-124154" y="861891"/>
          <a:ext cx="827697" cy="57938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baseline="0" dirty="0"/>
            <a:t>2. </a:t>
          </a:r>
        </a:p>
      </dsp:txBody>
      <dsp:txXfrm rot="-5400000">
        <a:off x="1" y="1027430"/>
        <a:ext cx="579388" cy="248309"/>
      </dsp:txXfrm>
    </dsp:sp>
    <dsp:sp modelId="{DF8FDE7B-BC00-46F3-AD2D-CB4DA88CE4B3}">
      <dsp:nvSpPr>
        <dsp:cNvPr id="0" name=""/>
        <dsp:cNvSpPr/>
      </dsp:nvSpPr>
      <dsp:spPr>
        <a:xfrm rot="5400000">
          <a:off x="5403261" y="-4086136"/>
          <a:ext cx="538003" cy="101857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baseline="0" dirty="0"/>
            <a:t>продают подакцизные товары и товары, подлежащие обязательной маркировке;</a:t>
          </a:r>
        </a:p>
      </dsp:txBody>
      <dsp:txXfrm rot="-5400000">
        <a:off x="579388" y="764000"/>
        <a:ext cx="10159487" cy="485477"/>
      </dsp:txXfrm>
    </dsp:sp>
    <dsp:sp modelId="{EF6F63BB-80B9-4E5E-92F1-6263ACB3F1C0}">
      <dsp:nvSpPr>
        <dsp:cNvPr id="0" name=""/>
        <dsp:cNvSpPr/>
      </dsp:nvSpPr>
      <dsp:spPr>
        <a:xfrm rot="5400000">
          <a:off x="-124154" y="1596041"/>
          <a:ext cx="827697" cy="57938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baseline="0" dirty="0"/>
            <a:t>3.</a:t>
          </a:r>
        </a:p>
      </dsp:txBody>
      <dsp:txXfrm rot="-5400000">
        <a:off x="1" y="1761580"/>
        <a:ext cx="579388" cy="248309"/>
      </dsp:txXfrm>
    </dsp:sp>
    <dsp:sp modelId="{8225BF75-5359-4108-8CC5-C80D9B4D4FCB}">
      <dsp:nvSpPr>
        <dsp:cNvPr id="0" name=""/>
        <dsp:cNvSpPr/>
      </dsp:nvSpPr>
      <dsp:spPr>
        <a:xfrm rot="5400000">
          <a:off x="5403261" y="-3351986"/>
          <a:ext cx="538003" cy="101857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baseline="0" dirty="0"/>
            <a:t>занимаются добычей и (или) продажей полезных ископаемых;</a:t>
          </a:r>
        </a:p>
      </dsp:txBody>
      <dsp:txXfrm rot="-5400000">
        <a:off x="579388" y="1498150"/>
        <a:ext cx="10159487" cy="485477"/>
      </dsp:txXfrm>
    </dsp:sp>
    <dsp:sp modelId="{536C7ED3-86CE-475F-A058-208D2B41BA99}">
      <dsp:nvSpPr>
        <dsp:cNvPr id="0" name=""/>
        <dsp:cNvSpPr/>
      </dsp:nvSpPr>
      <dsp:spPr>
        <a:xfrm rot="5400000">
          <a:off x="-124154" y="2330191"/>
          <a:ext cx="827697" cy="57938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baseline="0" dirty="0"/>
            <a:t>4.</a:t>
          </a:r>
        </a:p>
      </dsp:txBody>
      <dsp:txXfrm rot="-5400000">
        <a:off x="1" y="2495730"/>
        <a:ext cx="579388" cy="248309"/>
      </dsp:txXfrm>
    </dsp:sp>
    <dsp:sp modelId="{8681E95A-8092-4505-BAC6-032BE0E8FDB9}">
      <dsp:nvSpPr>
        <dsp:cNvPr id="0" name=""/>
        <dsp:cNvSpPr/>
      </dsp:nvSpPr>
      <dsp:spPr>
        <a:xfrm rot="5400000">
          <a:off x="5403261" y="-2617836"/>
          <a:ext cx="538003" cy="101857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baseline="0" dirty="0"/>
            <a:t>имеют работников, с которыми заключены трудовые договоры;</a:t>
          </a:r>
        </a:p>
      </dsp:txBody>
      <dsp:txXfrm rot="-5400000">
        <a:off x="579388" y="2232300"/>
        <a:ext cx="10159487" cy="485477"/>
      </dsp:txXfrm>
    </dsp:sp>
    <dsp:sp modelId="{ACF40951-E62C-4523-9E1C-EAD25E6E14C8}">
      <dsp:nvSpPr>
        <dsp:cNvPr id="0" name=""/>
        <dsp:cNvSpPr/>
      </dsp:nvSpPr>
      <dsp:spPr>
        <a:xfrm rot="5400000">
          <a:off x="-124154" y="3088505"/>
          <a:ext cx="827697" cy="57938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baseline="0" dirty="0"/>
            <a:t>5.</a:t>
          </a:r>
        </a:p>
      </dsp:txBody>
      <dsp:txXfrm rot="-5400000">
        <a:off x="1" y="3254044"/>
        <a:ext cx="579388" cy="248309"/>
      </dsp:txXfrm>
    </dsp:sp>
    <dsp:sp modelId="{A704ABB6-9CC3-4C91-BF22-A38F7DDEC335}">
      <dsp:nvSpPr>
        <dsp:cNvPr id="0" name=""/>
        <dsp:cNvSpPr/>
      </dsp:nvSpPr>
      <dsp:spPr>
        <a:xfrm rot="5400000">
          <a:off x="5379097" y="-1859522"/>
          <a:ext cx="586332" cy="101857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b="0" kern="1200" baseline="0" dirty="0"/>
            <a:t>ведут посредническую деятельность (договоры поручения, договоры комиссии, агентские договоры);</a:t>
          </a:r>
        </a:p>
      </dsp:txBody>
      <dsp:txXfrm rot="-5400000">
        <a:off x="579388" y="2968809"/>
        <a:ext cx="10157128" cy="529088"/>
      </dsp:txXfrm>
    </dsp:sp>
    <dsp:sp modelId="{0660CB06-00CA-42DB-B205-D77DB95FF3EA}">
      <dsp:nvSpPr>
        <dsp:cNvPr id="0" name=""/>
        <dsp:cNvSpPr/>
      </dsp:nvSpPr>
      <dsp:spPr>
        <a:xfrm rot="5400000">
          <a:off x="-124154" y="4032484"/>
          <a:ext cx="827697" cy="579388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0000"/>
                <a:satMod val="130000"/>
              </a:schemeClr>
            </a:gs>
            <a:gs pos="43000">
              <a:schemeClr val="accent1">
                <a:hueOff val="0"/>
                <a:satOff val="0"/>
                <a:lumOff val="0"/>
                <a:alphaOff val="0"/>
                <a:tint val="44000"/>
                <a:satMod val="165000"/>
              </a:schemeClr>
            </a:gs>
            <a:gs pos="93000">
              <a:schemeClr val="accent1">
                <a:hueOff val="0"/>
                <a:satOff val="0"/>
                <a:lumOff val="0"/>
                <a:alphaOff val="0"/>
                <a:tint val="15000"/>
                <a:satMod val="165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baseline="0" dirty="0"/>
            <a:t>6. </a:t>
          </a:r>
        </a:p>
      </dsp:txBody>
      <dsp:txXfrm rot="-5400000">
        <a:off x="1" y="4198023"/>
        <a:ext cx="579388" cy="248309"/>
      </dsp:txXfrm>
    </dsp:sp>
    <dsp:sp modelId="{484B340B-591B-469C-B503-E6C3AEE20A1B}">
      <dsp:nvSpPr>
        <dsp:cNvPr id="0" name=""/>
        <dsp:cNvSpPr/>
      </dsp:nvSpPr>
      <dsp:spPr>
        <a:xfrm rot="5400000">
          <a:off x="5193432" y="-915543"/>
          <a:ext cx="957662" cy="1018575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kern="1200" baseline="0" dirty="0"/>
            <a:t>оказывают услуги по доставке товаров с приемом платежей в пользу других лиц (исключение - доставка с применением ККТ, которую зарегистрировал продавец товаров).</a:t>
          </a:r>
        </a:p>
      </dsp:txBody>
      <dsp:txXfrm rot="-5400000">
        <a:off x="579389" y="3745249"/>
        <a:ext cx="10139001" cy="86416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3A77D-37C4-4C10-B233-5A8ABCCD7808}">
      <dsp:nvSpPr>
        <dsp:cNvPr id="0" name=""/>
        <dsp:cNvSpPr/>
      </dsp:nvSpPr>
      <dsp:spPr>
        <a:xfrm>
          <a:off x="-6264899" y="-959857"/>
          <a:ext cx="7468888" cy="7468888"/>
        </a:xfrm>
        <a:prstGeom prst="blockArc">
          <a:avLst>
            <a:gd name="adj1" fmla="val 18900000"/>
            <a:gd name="adj2" fmla="val 2700000"/>
            <a:gd name="adj3" fmla="val 289"/>
          </a:avLst>
        </a:pr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ABAD82-7C9D-4B25-89D6-3136C0781556}">
      <dsp:nvSpPr>
        <dsp:cNvPr id="0" name=""/>
        <dsp:cNvSpPr/>
      </dsp:nvSpPr>
      <dsp:spPr>
        <a:xfrm>
          <a:off x="523287" y="94099"/>
          <a:ext cx="9962494" cy="5842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3722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полученных в рамках трудовых отношений;</a:t>
          </a:r>
          <a:endParaRPr lang="ru-RU" sz="2400" kern="1200" dirty="0"/>
        </a:p>
      </dsp:txBody>
      <dsp:txXfrm>
        <a:off x="523287" y="94099"/>
        <a:ext cx="9962494" cy="584216"/>
      </dsp:txXfrm>
    </dsp:sp>
    <dsp:sp modelId="{B15A70D7-4122-411B-B600-B85841A9E9B0}">
      <dsp:nvSpPr>
        <dsp:cNvPr id="0" name=""/>
        <dsp:cNvSpPr/>
      </dsp:nvSpPr>
      <dsp:spPr>
        <a:xfrm>
          <a:off x="0" y="5829"/>
          <a:ext cx="730271" cy="7302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FCB4BE-86B5-49B4-912F-1114E852AF31}">
      <dsp:nvSpPr>
        <dsp:cNvPr id="0" name=""/>
        <dsp:cNvSpPr/>
      </dsp:nvSpPr>
      <dsp:spPr>
        <a:xfrm>
          <a:off x="960727" y="976939"/>
          <a:ext cx="9481936" cy="5842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3722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/>
            <a:t>от продажи недвижимости, транспорта;</a:t>
          </a:r>
        </a:p>
      </dsp:txBody>
      <dsp:txXfrm>
        <a:off x="960727" y="976939"/>
        <a:ext cx="9481936" cy="584216"/>
      </dsp:txXfrm>
    </dsp:sp>
    <dsp:sp modelId="{AC9864FF-1E93-414E-9560-D9794DADCF78}">
      <dsp:nvSpPr>
        <dsp:cNvPr id="0" name=""/>
        <dsp:cNvSpPr/>
      </dsp:nvSpPr>
      <dsp:spPr>
        <a:xfrm>
          <a:off x="534682" y="908552"/>
          <a:ext cx="730271" cy="7302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B3C8E0-4782-4263-B24E-4CE5DC79C923}">
      <dsp:nvSpPr>
        <dsp:cNvPr id="0" name=""/>
        <dsp:cNvSpPr/>
      </dsp:nvSpPr>
      <dsp:spPr>
        <a:xfrm>
          <a:off x="1215628" y="1808186"/>
          <a:ext cx="9262189" cy="90474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372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от передачи имущественных прав на недвижимость, например, от сдачи в аренду нежилого помещения. Исключение - доходы от аренды (найма) жилых помещений;</a:t>
          </a:r>
        </a:p>
      </dsp:txBody>
      <dsp:txXfrm>
        <a:off x="1215628" y="1808186"/>
        <a:ext cx="9262189" cy="904741"/>
      </dsp:txXfrm>
    </dsp:sp>
    <dsp:sp modelId="{7BE515EF-9CFB-448B-AA57-F48AA0B460E5}">
      <dsp:nvSpPr>
        <dsp:cNvPr id="0" name=""/>
        <dsp:cNvSpPr/>
      </dsp:nvSpPr>
      <dsp:spPr>
        <a:xfrm>
          <a:off x="679554" y="1808190"/>
          <a:ext cx="870746" cy="90474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501992-2E52-4F3B-AB77-D5E88E357C21}">
      <dsp:nvSpPr>
        <dsp:cNvPr id="0" name=""/>
        <dsp:cNvSpPr/>
      </dsp:nvSpPr>
      <dsp:spPr>
        <a:xfrm>
          <a:off x="1051178" y="2948805"/>
          <a:ext cx="9420294" cy="5842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372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государственных и муниципальных служащих (кроме доходов от сдачи в аренду (наем) жилых помещений);</a:t>
          </a:r>
        </a:p>
      </dsp:txBody>
      <dsp:txXfrm>
        <a:off x="1051178" y="2948805"/>
        <a:ext cx="9420294" cy="584216"/>
      </dsp:txXfrm>
    </dsp:sp>
    <dsp:sp modelId="{8EED28B5-F7DC-4654-9542-95B6056728AF}">
      <dsp:nvSpPr>
        <dsp:cNvPr id="0" name=""/>
        <dsp:cNvSpPr/>
      </dsp:nvSpPr>
      <dsp:spPr>
        <a:xfrm>
          <a:off x="710036" y="2887036"/>
          <a:ext cx="730271" cy="7302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4935ED-C2B4-4D4B-8067-D3363394625A}">
      <dsp:nvSpPr>
        <dsp:cNvPr id="0" name=""/>
        <dsp:cNvSpPr/>
      </dsp:nvSpPr>
      <dsp:spPr>
        <a:xfrm>
          <a:off x="980639" y="3796522"/>
          <a:ext cx="9481936" cy="58421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3722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/>
            <a:t>от продажи имущества, которое использовалось для личных нужд;</a:t>
          </a:r>
          <a:endParaRPr lang="ru-RU" sz="2000" kern="1200" dirty="0"/>
        </a:p>
      </dsp:txBody>
      <dsp:txXfrm>
        <a:off x="980639" y="3796522"/>
        <a:ext cx="9481936" cy="584216"/>
      </dsp:txXfrm>
    </dsp:sp>
    <dsp:sp modelId="{E8CC3A6A-D54B-42D2-A088-23A36808F7F2}">
      <dsp:nvSpPr>
        <dsp:cNvPr id="0" name=""/>
        <dsp:cNvSpPr/>
      </dsp:nvSpPr>
      <dsp:spPr>
        <a:xfrm>
          <a:off x="569800" y="3723495"/>
          <a:ext cx="730271" cy="7302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70EAC9-8123-480B-9B91-B92BD8755C4D}">
      <dsp:nvSpPr>
        <dsp:cNvPr id="0" name=""/>
        <dsp:cNvSpPr/>
      </dsp:nvSpPr>
      <dsp:spPr>
        <a:xfrm>
          <a:off x="514651" y="4673951"/>
          <a:ext cx="9962494" cy="85611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372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/>
            <a:t>от продажи долей в уставном (складочном) капитале организаций, паев в паевых фондах кооперативов и паевых инвестиционных фондах, ценных бумаг и производных финансовых инструментов;</a:t>
          </a:r>
          <a:endParaRPr lang="ru-RU" sz="1800" kern="1200" dirty="0"/>
        </a:p>
      </dsp:txBody>
      <dsp:txXfrm>
        <a:off x="514651" y="4673951"/>
        <a:ext cx="9962494" cy="856111"/>
      </dsp:txXfrm>
    </dsp:sp>
    <dsp:sp modelId="{90177387-4F2F-48EB-809D-039F914FD06E}">
      <dsp:nvSpPr>
        <dsp:cNvPr id="0" name=""/>
        <dsp:cNvSpPr/>
      </dsp:nvSpPr>
      <dsp:spPr>
        <a:xfrm>
          <a:off x="-10143" y="4636114"/>
          <a:ext cx="929043" cy="91305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33A77D-37C4-4C10-B233-5A8ABCCD7808}">
      <dsp:nvSpPr>
        <dsp:cNvPr id="0" name=""/>
        <dsp:cNvSpPr/>
      </dsp:nvSpPr>
      <dsp:spPr>
        <a:xfrm>
          <a:off x="-6206999" y="-952646"/>
          <a:ext cx="7412538" cy="7412538"/>
        </a:xfrm>
        <a:prstGeom prst="blockArc">
          <a:avLst>
            <a:gd name="adj1" fmla="val 18900000"/>
            <a:gd name="adj2" fmla="val 2700000"/>
            <a:gd name="adj3" fmla="val 291"/>
          </a:avLst>
        </a:pr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ABAD82-7C9D-4B25-89D6-3136C0781556}">
      <dsp:nvSpPr>
        <dsp:cNvPr id="0" name=""/>
        <dsp:cNvSpPr/>
      </dsp:nvSpPr>
      <dsp:spPr>
        <a:xfrm>
          <a:off x="501349" y="0"/>
          <a:ext cx="9925035" cy="82493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021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от ведения деятельности по договорам простого товарищества (договорам о совместной деятельности) или договорам доверительного управления имуществом;</a:t>
          </a:r>
        </a:p>
      </dsp:txBody>
      <dsp:txXfrm>
        <a:off x="501349" y="0"/>
        <a:ext cx="9925035" cy="824931"/>
      </dsp:txXfrm>
    </dsp:sp>
    <dsp:sp modelId="{B15A70D7-4122-411B-B600-B85841A9E9B0}">
      <dsp:nvSpPr>
        <dsp:cNvPr id="0" name=""/>
        <dsp:cNvSpPr/>
      </dsp:nvSpPr>
      <dsp:spPr>
        <a:xfrm>
          <a:off x="28995" y="0"/>
          <a:ext cx="807534" cy="81488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FCB4BE-86B5-49B4-912F-1114E852AF31}">
      <dsp:nvSpPr>
        <dsp:cNvPr id="0" name=""/>
        <dsp:cNvSpPr/>
      </dsp:nvSpPr>
      <dsp:spPr>
        <a:xfrm>
          <a:off x="957279" y="986183"/>
          <a:ext cx="9448108" cy="69836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021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по гражданско-правовым договорам, если заказчик - текущий работодатель или бывший работодатель, который был им меньше двух лет назад;</a:t>
          </a:r>
        </a:p>
      </dsp:txBody>
      <dsp:txXfrm>
        <a:off x="957279" y="986183"/>
        <a:ext cx="9448108" cy="698366"/>
      </dsp:txXfrm>
    </dsp:sp>
    <dsp:sp modelId="{AC9864FF-1E93-414E-9560-D9794DADCF78}">
      <dsp:nvSpPr>
        <dsp:cNvPr id="0" name=""/>
        <dsp:cNvSpPr/>
      </dsp:nvSpPr>
      <dsp:spPr>
        <a:xfrm>
          <a:off x="424511" y="962864"/>
          <a:ext cx="724753" cy="7247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8650C3-BB64-461C-9D19-821AE530B5D1}">
      <dsp:nvSpPr>
        <dsp:cNvPr id="0" name=""/>
        <dsp:cNvSpPr/>
      </dsp:nvSpPr>
      <dsp:spPr>
        <a:xfrm>
          <a:off x="1165425" y="1904835"/>
          <a:ext cx="9230021" cy="1168853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0219" tIns="38100" rIns="38100" bIns="381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от деятельности, указанной в п.70 ст.217 НК РФ, полученные лицами, состоящими на учете в налоговом органе в соответствии с п.7.3 ст.83 НК РФ (услуги по присмотру и уходу за детьми, больными, пожилыми людьми, достигшими 80 лет, иными лицами, нуждающимися в постоянном постороннем уходе по заключению медицинской организации; репетиторству; уборке жилых помещений, ведению домашнего хозяйства).</a:t>
          </a:r>
        </a:p>
      </dsp:txBody>
      <dsp:txXfrm>
        <a:off x="1165425" y="1904835"/>
        <a:ext cx="9230021" cy="1168853"/>
      </dsp:txXfrm>
    </dsp:sp>
    <dsp:sp modelId="{ADDD0F43-53FF-461A-B646-A5B47D2E1B47}">
      <dsp:nvSpPr>
        <dsp:cNvPr id="0" name=""/>
        <dsp:cNvSpPr/>
      </dsp:nvSpPr>
      <dsp:spPr>
        <a:xfrm>
          <a:off x="249521" y="1853599"/>
          <a:ext cx="1291873" cy="12713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11EF76-5F70-4251-B155-A6D3F16B6CC4}">
      <dsp:nvSpPr>
        <dsp:cNvPr id="0" name=""/>
        <dsp:cNvSpPr/>
      </dsp:nvSpPr>
      <dsp:spPr>
        <a:xfrm>
          <a:off x="1175394" y="3310929"/>
          <a:ext cx="9230021" cy="5798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021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от уступки (переуступки) прав требований;</a:t>
          </a:r>
        </a:p>
      </dsp:txBody>
      <dsp:txXfrm>
        <a:off x="1175394" y="3310929"/>
        <a:ext cx="9230021" cy="579802"/>
      </dsp:txXfrm>
    </dsp:sp>
    <dsp:sp modelId="{9E61C224-C4BB-44CB-AC22-0FBAE43A451F}">
      <dsp:nvSpPr>
        <dsp:cNvPr id="0" name=""/>
        <dsp:cNvSpPr/>
      </dsp:nvSpPr>
      <dsp:spPr>
        <a:xfrm>
          <a:off x="622341" y="3208452"/>
          <a:ext cx="724753" cy="7247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CDACAB-955A-4A34-B429-8B8DA6EF01A9}">
      <dsp:nvSpPr>
        <dsp:cNvPr id="0" name=""/>
        <dsp:cNvSpPr/>
      </dsp:nvSpPr>
      <dsp:spPr>
        <a:xfrm>
          <a:off x="957279" y="4131025"/>
          <a:ext cx="9448108" cy="5798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0219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в натуральной форме;</a:t>
          </a:r>
        </a:p>
      </dsp:txBody>
      <dsp:txXfrm>
        <a:off x="957279" y="4131025"/>
        <a:ext cx="9448108" cy="579802"/>
      </dsp:txXfrm>
    </dsp:sp>
    <dsp:sp modelId="{0D7DCC76-278F-4290-9C2F-6DB4BCF78081}">
      <dsp:nvSpPr>
        <dsp:cNvPr id="0" name=""/>
        <dsp:cNvSpPr/>
      </dsp:nvSpPr>
      <dsp:spPr>
        <a:xfrm>
          <a:off x="364110" y="4038482"/>
          <a:ext cx="724753" cy="7247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148BC0-5EA0-4FBB-8CDD-EABAE4FC18C4}">
      <dsp:nvSpPr>
        <dsp:cNvPr id="0" name=""/>
        <dsp:cNvSpPr/>
      </dsp:nvSpPr>
      <dsp:spPr>
        <a:xfrm>
          <a:off x="519333" y="4890706"/>
          <a:ext cx="9925035" cy="57980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021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/>
            <a:t>от арбитражного управления, от деятельности медиатора, нотариуса, занимающегося частной практикой, адвокатской и оценочной деятельностью.</a:t>
          </a:r>
        </a:p>
      </dsp:txBody>
      <dsp:txXfrm>
        <a:off x="519333" y="4890706"/>
        <a:ext cx="9925035" cy="579802"/>
      </dsp:txXfrm>
    </dsp:sp>
    <dsp:sp modelId="{63E6A296-D1BE-4881-98DB-D5ABE6C65521}">
      <dsp:nvSpPr>
        <dsp:cNvPr id="0" name=""/>
        <dsp:cNvSpPr/>
      </dsp:nvSpPr>
      <dsp:spPr>
        <a:xfrm>
          <a:off x="0" y="4782492"/>
          <a:ext cx="724753" cy="72475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3F103-BC34-4FE4-A40E-EDDEECFDA5D0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379730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175766"/>
      </p:ext>
    </p:extLst>
  </p:cSld>
  <p:clrMapOvr>
    <a:masterClrMapping/>
  </p:clrMapOvr>
  <p:transition>
    <p:wipe dir="r"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567756"/>
      </p:ext>
    </p:extLst>
  </p:cSld>
  <p:clrMapOvr>
    <a:masterClrMapping/>
  </p:clrMapOvr>
  <p:transition>
    <p:wipe dir="r"/>
  </p:transition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7321720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478339"/>
      </p:ext>
    </p:extLst>
  </p:cSld>
  <p:clrMapOvr>
    <a:masterClrMapping/>
  </p:clrMapOvr>
  <p:transition>
    <p:wipe dir="r"/>
  </p:transition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48219623"/>
      </p:ext>
    </p:extLst>
  </p:cSld>
  <p:clrMapOvr>
    <a:masterClrMapping/>
  </p:clrMapOvr>
  <p:transition>
    <p:wipe dir="r"/>
  </p:transition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451C3-0FF4-47C4-B829-773ADF60F88C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492197"/>
      </p:ext>
    </p:extLst>
  </p:cSld>
  <p:clrMapOvr>
    <a:masterClrMapping/>
  </p:clrMapOvr>
  <p:transition>
    <p:wipe dir="r"/>
  </p:transition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6D93-FCAC-47E0-A2EE-787E62CA814C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270196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A879A6-0FD0-4734-A311-86BFCA472E6E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084543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387164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275714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769112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477393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178069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251943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969340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180006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BE451C3-0FF4-47C4-B829-773ADF60F88C}" type="datetimeFigureOut">
              <a:rPr lang="en-US" smtClean="0"/>
              <a:pPr/>
              <a:t>12/20/2019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7026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</p:sldLayoutIdLst>
  <p:transition>
    <p:wipe dir="r"/>
  </p:transition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hyperlink" Target="consultantplus://offline/ref=30368B71F5BA00BCDDCD241E912971B715925F090947F4702980176192E60963856CF82AAEAE66EB5AA8972A435C4475F42C9F5497079EDBV450K" TargetMode="Externa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hyperlink" Target="consultantplus://offline/ref=0FE448000431645151F2316BB674A6458B93A6E19716E4150893F9C2595B9EDB4F10B9A51DF836E032A4728E9C2E9B18268F710F43A02D4743gCL" TargetMode="Externa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hyperlink" Target="consultantplus://offline/ref=0FE448000431645151F2316BB674A6458B93A6E19716E4150893F9C2595B9EDB4F10B9A51DF836E032A4728E9C2E9B18268F710F43A02D4743gCL" TargetMode="Externa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npd.nalog.ru/" TargetMode="Externa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yustved.ru/office@yustved.ru" TargetMode="External"/><Relationship Id="rId2" Type="http://schemas.openxmlformats.org/officeDocument/2006/relationships/hyperlink" Target="tel:+79227070123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hyperlink" Target="https://npd.nalog.ru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accent1">
                <a:lumMod val="5000"/>
                <a:lumOff val="95000"/>
              </a:schemeClr>
            </a:gs>
            <a:gs pos="28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7882" y="-101892"/>
            <a:ext cx="11308976" cy="3186953"/>
          </a:xfrm>
          <a:noFill/>
        </p:spPr>
        <p:txBody>
          <a:bodyPr>
            <a:normAutofit/>
          </a:bodyPr>
          <a:lstStyle/>
          <a:p>
            <a:pPr algn="ctr"/>
            <a:r>
              <a:rPr lang="ru-RU" dirty="0">
                <a:solidFill>
                  <a:schemeClr val="bg1">
                    <a:lumMod val="75000"/>
                  </a:schemeClr>
                </a:solidFill>
              </a:rPr>
              <a:t>Самозанятым приготовиться!</a:t>
            </a:r>
            <a:br>
              <a:rPr lang="ru-RU" b="1" dirty="0">
                <a:solidFill>
                  <a:schemeClr val="bg1">
                    <a:lumMod val="75000"/>
                  </a:schemeClr>
                </a:solidFill>
              </a:rPr>
            </a:br>
            <a:br>
              <a:rPr lang="ru-RU" b="1" dirty="0">
                <a:solidFill>
                  <a:schemeClr val="bg1">
                    <a:lumMod val="75000"/>
                  </a:schemeClr>
                </a:solidFill>
              </a:rPr>
            </a:b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311916" y="5602854"/>
            <a:ext cx="7384023" cy="820270"/>
          </a:xfrm>
        </p:spPr>
        <p:txBody>
          <a:bodyPr>
            <a:normAutofit lnSpcReduction="10000"/>
          </a:bodyPr>
          <a:lstStyle/>
          <a:p>
            <a:pPr algn="r"/>
            <a:r>
              <a:rPr lang="ru-RU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Авторы – партнеры компании Юстведия:</a:t>
            </a:r>
          </a:p>
          <a:p>
            <a:pPr algn="r"/>
            <a:r>
              <a:rPr lang="ru-RU" b="1" dirty="0">
                <a:solidFill>
                  <a:schemeClr val="bg1">
                    <a:lumMod val="40000"/>
                    <a:lumOff val="60000"/>
                  </a:schemeClr>
                </a:solidFill>
              </a:rPr>
              <a:t>Нелли Жучкова, Любовь Филатова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79C7D4-9E0E-401E-BA1D-9A1380448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142" y="1627766"/>
            <a:ext cx="5510920" cy="36024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68A750-2891-4F2A-8D53-9C479CB49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287" y="1627766"/>
            <a:ext cx="5652652" cy="360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462873"/>
      </p:ext>
    </p:ext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3310096" y="5513864"/>
            <a:ext cx="5806440" cy="478472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Регистрация по паспорту РФ: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520" y="1944000"/>
            <a:ext cx="2571750" cy="43457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0" y="684000"/>
            <a:ext cx="2559844" cy="44172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00" y="213360"/>
            <a:ext cx="2571750" cy="44172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000" y="684000"/>
            <a:ext cx="2571750" cy="44053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1944000"/>
            <a:ext cx="2571750" cy="4417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21572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171" y="540000"/>
            <a:ext cx="3235262" cy="5785580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 rot="16200000">
            <a:off x="-2142808" y="2926080"/>
            <a:ext cx="5806440" cy="563880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Завершение регистрации: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72" y="540000"/>
            <a:ext cx="3128963" cy="577215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33" y="533399"/>
            <a:ext cx="3168967" cy="5806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29980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 rot="16200000">
            <a:off x="-2135188" y="3101340"/>
            <a:ext cx="5852160" cy="5638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Настройки и персональные данные: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999" y="540000"/>
            <a:ext cx="3135440" cy="57243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000" y="540000"/>
            <a:ext cx="3114675" cy="57435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793" y="540000"/>
            <a:ext cx="3009424" cy="573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4698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540000"/>
            <a:ext cx="3128963" cy="5715000"/>
          </a:xfrm>
          <a:prstGeom prst="rect">
            <a:avLst/>
          </a:prstGeom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 rot="16200000">
            <a:off x="-1479868" y="2918460"/>
            <a:ext cx="5852160" cy="5638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Просмотр операций в приложении: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6800" y="540000"/>
            <a:ext cx="3015617" cy="568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73244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 rot="16200000">
            <a:off x="-1266508" y="2918460"/>
            <a:ext cx="5791200" cy="5638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Просмотр уведомлений в приложении: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000" y="540000"/>
            <a:ext cx="3100388" cy="57292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D52140-A49B-49BF-A1C9-98C22B96F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002" y="540000"/>
            <a:ext cx="3006111" cy="572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168723"/>
      </p:ext>
    </p:extLst>
  </p:cSld>
  <p:clrMapOvr>
    <a:masterClrMapping/>
  </p:clrMapOvr>
  <p:transition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 rot="16200000">
            <a:off x="-2180908" y="2903220"/>
            <a:ext cx="5791200" cy="5638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Оформление сделки в приложении: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00" y="540000"/>
            <a:ext cx="3071813" cy="57292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00" y="540000"/>
            <a:ext cx="3100388" cy="5715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000" y="540000"/>
            <a:ext cx="2962477" cy="570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42633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 rot="16200000">
            <a:off x="-2180908" y="2903220"/>
            <a:ext cx="5791200" cy="563880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Выдача чека: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00" y="540000"/>
            <a:ext cx="2943225" cy="56721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00" y="540000"/>
            <a:ext cx="2923238" cy="56761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000" y="539354"/>
            <a:ext cx="2957144" cy="5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056835"/>
      </p:ext>
    </p:extLst>
  </p:cSld>
  <p:clrMapOvr>
    <a:masterClrMapping/>
  </p:clrMapOvr>
  <p:transition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 rot="16200000">
            <a:off x="-1952308" y="3081660"/>
            <a:ext cx="5791200" cy="563880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Оплата налогов: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961" y="468000"/>
            <a:ext cx="3009424" cy="58832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316" y="468000"/>
            <a:ext cx="2983619" cy="58824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121" y="489588"/>
            <a:ext cx="2992469" cy="588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75527"/>
      </p:ext>
    </p:extLst>
  </p:cSld>
  <p:clrMapOvr>
    <a:masterClrMapping/>
  </p:clrMapOvr>
  <p:transition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38906" y="146538"/>
            <a:ext cx="10959353" cy="64830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Проверка статуса налогоплательщика НПД: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442" y="900000"/>
            <a:ext cx="9707676" cy="560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1731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38906" y="146538"/>
            <a:ext cx="10959353" cy="64830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Проверка статуса налогоплательщика НПД: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000" y="900001"/>
            <a:ext cx="9754320" cy="544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835054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5172" y="415344"/>
            <a:ext cx="6072138" cy="1171135"/>
          </a:xfrm>
        </p:spPr>
        <p:txBody>
          <a:bodyPr>
            <a:noAutofit/>
          </a:bodyPr>
          <a:lstStyle/>
          <a:p>
            <a:r>
              <a:rPr lang="ru-RU" sz="4400" b="1" dirty="0"/>
              <a:t>Нелли   Жучкова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07841" y="1784796"/>
            <a:ext cx="7160455" cy="369863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>
                    <a:lumMod val="75000"/>
                  </a:schemeClr>
                </a:solidFill>
              </a:rPr>
              <a:t>Ведущий авторских семинаров для предпринимателей и менеджмента компаний</a:t>
            </a:r>
          </a:p>
          <a:p>
            <a:r>
              <a:rPr lang="ru-RU" sz="2400" dirty="0">
                <a:solidFill>
                  <a:schemeClr val="tx1">
                    <a:lumMod val="75000"/>
                  </a:schemeClr>
                </a:solidFill>
              </a:rPr>
              <a:t>Учредитель и управляющий партнер компании </a:t>
            </a:r>
            <a:r>
              <a:rPr lang="ru-RU" sz="2400" dirty="0" err="1">
                <a:solidFill>
                  <a:schemeClr val="tx1">
                    <a:lumMod val="75000"/>
                  </a:schemeClr>
                </a:solidFill>
              </a:rPr>
              <a:t>Юстведия</a:t>
            </a:r>
            <a:r>
              <a:rPr lang="ru-RU" sz="2400" dirty="0">
                <a:solidFill>
                  <a:schemeClr val="tx1">
                    <a:lumMod val="75000"/>
                  </a:schemeClr>
                </a:solidFill>
              </a:rPr>
              <a:t> – юридические и бухгалтерские услуги</a:t>
            </a:r>
          </a:p>
          <a:p>
            <a:r>
              <a:rPr lang="ru-RU" sz="2400" dirty="0">
                <a:solidFill>
                  <a:schemeClr val="tx1">
                    <a:lumMod val="75000"/>
                  </a:schemeClr>
                </a:solidFill>
              </a:rPr>
              <a:t>Практикующий юрист в области интеллектуального, налогового и корпоративного права, стаж более 20 лет </a:t>
            </a:r>
          </a:p>
        </p:txBody>
      </p:sp>
      <p:pic>
        <p:nvPicPr>
          <p:cNvPr id="6" name="Picture 2" descr="C:\Users\Nelli\Desktop\9 (42 of 124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03452" y="970882"/>
            <a:ext cx="3834094" cy="47926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64673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7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8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3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mph" presetSubtype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8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0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2729" y="215155"/>
            <a:ext cx="11416553" cy="726954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2. Какие налоги и взносы уплачивают </a:t>
            </a:r>
            <a:r>
              <a:rPr lang="ru-RU" b="1" dirty="0" err="1"/>
              <a:t>самозанятые</a:t>
            </a:r>
            <a:r>
              <a:rPr lang="ru-RU" b="1" dirty="0"/>
              <a:t>?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907593989"/>
              </p:ext>
            </p:extLst>
          </p:nvPr>
        </p:nvGraphicFramePr>
        <p:xfrm>
          <a:off x="1249680" y="719666"/>
          <a:ext cx="98298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63164577"/>
      </p:ext>
    </p:extLst>
  </p:cSld>
  <p:clrMapOvr>
    <a:masterClrMapping/>
  </p:clrMapOvr>
  <p:transition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685800"/>
            <a:ext cx="11187748" cy="5791200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rgbClr val="FFFF66"/>
                </a:solidFill>
              </a:rPr>
              <a:t>Уплата налога на профессиональный доход производится ежемесячно не позднее 25 числа месяца, следующего за истекшим налоговым периодом (месяцем)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(п.3 ст.11 Закона от 27.11.2018 N 422-ФЗ)</a:t>
            </a:r>
            <a:r>
              <a:rPr lang="ru-RU" dirty="0">
                <a:solidFill>
                  <a:srgbClr val="FFFF66"/>
                </a:solidFill>
              </a:rPr>
              <a:t>. </a:t>
            </a:r>
          </a:p>
          <a:p>
            <a:r>
              <a:rPr lang="ru-RU" dirty="0">
                <a:solidFill>
                  <a:srgbClr val="FFFF66"/>
                </a:solidFill>
              </a:rPr>
              <a:t>Налоговая декларация по НПД в налоговые органы не представляется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(ст.13 Закона от 27.11.2018 N 422-ФЗ)</a:t>
            </a:r>
          </a:p>
          <a:p>
            <a:r>
              <a:rPr lang="ru-RU" dirty="0">
                <a:solidFill>
                  <a:srgbClr val="FFFF66"/>
                </a:solidFill>
              </a:rPr>
              <a:t>Выплаты и иные вознаграждения, полученные налогоплательщиками - физическими лицами, не являющимися индивидуальными предпринимателями, подлежащие учету при определении налоговой базы по налогу, не признаются объектом обложения страховыми взносами для плательщиков, указанных в абз.4 пп.1 п.1 ст.419 НК РФ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(ч.2 ст.15 Закона от 27.11.2018 N 422-ФЗ)</a:t>
            </a:r>
          </a:p>
          <a:p>
            <a:r>
              <a:rPr lang="ru-RU" dirty="0">
                <a:solidFill>
                  <a:srgbClr val="FFFF66"/>
                </a:solidFill>
              </a:rPr>
              <a:t>Физические лица, применяющие НПД, вправе добровольно вступить в правоотношения по обязательному пенсионному страхованию. В этом случае периоды уплаты физическим лицом за себя страховых взносов в Пенсионный фонд РФ будут включены в страховой стаж этого лица для установления страховых пенсий.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</a:t>
            </a:r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пп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 "б(3)" п. 2 Постановления Правительства РФ от 02.10.2014 N 1015 «Об утверждении Правил подсчета и подтверждения страхового стажа для установления страховых пенсий»).</a:t>
            </a:r>
          </a:p>
        </p:txBody>
      </p:sp>
    </p:spTree>
    <p:extLst>
      <p:ext uri="{BB962C8B-B14F-4D97-AF65-F5344CB8AC3E}">
        <p14:creationId xmlns:p14="http://schemas.microsoft.com/office/powerpoint/2010/main" val="1551667303"/>
      </p:ext>
    </p:extLst>
  </p:cSld>
  <p:clrMapOvr>
    <a:masterClrMapping/>
  </p:clrMapOvr>
  <p:transition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322729" y="215155"/>
            <a:ext cx="11416553" cy="726954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3. Возможности и ограничения для </a:t>
            </a:r>
            <a:r>
              <a:rPr lang="ru-RU" b="1" dirty="0" err="1"/>
              <a:t>самозанятых</a:t>
            </a:r>
            <a:r>
              <a:rPr lang="ru-RU" b="1" dirty="0"/>
              <a:t>.</a:t>
            </a: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006364031"/>
              </p:ext>
            </p:extLst>
          </p:nvPr>
        </p:nvGraphicFramePr>
        <p:xfrm>
          <a:off x="1905000" y="1219200"/>
          <a:ext cx="8163560" cy="46752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71590932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684774235"/>
              </p:ext>
            </p:extLst>
          </p:nvPr>
        </p:nvGraphicFramePr>
        <p:xfrm>
          <a:off x="2047240" y="44534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8285582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1572" y="638857"/>
            <a:ext cx="10959353" cy="621676"/>
          </a:xfrm>
        </p:spPr>
        <p:txBody>
          <a:bodyPr>
            <a:noAutofit/>
          </a:bodyPr>
          <a:lstStyle/>
          <a:p>
            <a:pPr algn="ctr"/>
            <a:r>
              <a:rPr lang="ru-RU" b="1" dirty="0"/>
              <a:t>Не могут перейти на уплату НПД лица, если они </a:t>
            </a:r>
            <a:r>
              <a:rPr lang="ru-RU" b="1" dirty="0">
                <a:solidFill>
                  <a:srgbClr val="6600CC"/>
                </a:solidFill>
              </a:rPr>
              <a:t>(</a:t>
            </a:r>
            <a:r>
              <a:rPr lang="ru-RU" b="1" dirty="0">
                <a:hlinkClick r:id="rId2"/>
              </a:rPr>
              <a:t>ч. 2 ст. 4 Закона от 27.11.2018 N 422-ФЗ):</a:t>
            </a: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F711989D-4E29-425A-95A3-396ECB0EB5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8753488"/>
              </p:ext>
            </p:extLst>
          </p:nvPr>
        </p:nvGraphicFramePr>
        <p:xfrm>
          <a:off x="811572" y="1479528"/>
          <a:ext cx="10765139" cy="4739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0121923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79A3BC4D-569E-4700-A4A3-EF0644C904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15531353"/>
              </p:ext>
            </p:extLst>
          </p:nvPr>
        </p:nvGraphicFramePr>
        <p:xfrm>
          <a:off x="844827" y="918449"/>
          <a:ext cx="10485782" cy="5549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DEB423F-CA51-46FB-AF4E-173AEF9F4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66" y="390378"/>
            <a:ext cx="10959353" cy="64830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Не попадают под действие НПД следующие доходы </a:t>
            </a:r>
            <a:r>
              <a:rPr lang="ru-RU" b="1" dirty="0">
                <a:solidFill>
                  <a:srgbClr val="6600CC"/>
                </a:solidFill>
              </a:rPr>
              <a:t>(ч. 2 ст. 6 Закона от 27.11.2018 N 422-ФЗ):</a:t>
            </a:r>
            <a:endParaRPr lang="ru-RU" b="1" dirty="0">
              <a:solidFill>
                <a:srgbClr val="6600CC"/>
              </a:solidFill>
              <a:hlinkClick r:id="rId7"/>
            </a:endParaRPr>
          </a:p>
        </p:txBody>
      </p:sp>
    </p:spTree>
    <p:extLst>
      <p:ext uri="{BB962C8B-B14F-4D97-AF65-F5344CB8AC3E}">
        <p14:creationId xmlns:p14="http://schemas.microsoft.com/office/powerpoint/2010/main" val="32223645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id="{79A3BC4D-569E-4700-A4A3-EF0644C904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08889812"/>
              </p:ext>
            </p:extLst>
          </p:nvPr>
        </p:nvGraphicFramePr>
        <p:xfrm>
          <a:off x="873815" y="1038687"/>
          <a:ext cx="10444369" cy="5507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DEB423F-CA51-46FB-AF4E-173AEF9F4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866" y="390378"/>
            <a:ext cx="10959353" cy="64830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Не попадают под действие НПД следующие доходы </a:t>
            </a:r>
            <a:r>
              <a:rPr lang="ru-RU" b="1" dirty="0">
                <a:solidFill>
                  <a:srgbClr val="6600CC"/>
                </a:solidFill>
              </a:rPr>
              <a:t>(ч. 2 ст. 6 Закона от 27.11.2018 N 422-ФЗ):</a:t>
            </a:r>
            <a:endParaRPr lang="ru-RU" b="1" dirty="0">
              <a:solidFill>
                <a:srgbClr val="6600CC"/>
              </a:solidFill>
              <a:hlinkClick r:id="rId7"/>
            </a:endParaRPr>
          </a:p>
        </p:txBody>
      </p:sp>
    </p:spTree>
    <p:extLst>
      <p:ext uri="{BB962C8B-B14F-4D97-AF65-F5344CB8AC3E}">
        <p14:creationId xmlns:p14="http://schemas.microsoft.com/office/powerpoint/2010/main" val="63002168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5106" y="0"/>
            <a:ext cx="10959353" cy="1114865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ПРАВОВЫЕ ИСТОЧНИКИ: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99806" y="1589649"/>
            <a:ext cx="11090446" cy="4389120"/>
          </a:xfrm>
        </p:spPr>
        <p:txBody>
          <a:bodyPr>
            <a:noAutofit/>
          </a:bodyPr>
          <a:lstStyle/>
          <a:p>
            <a:r>
              <a:rPr lang="ru-RU" dirty="0"/>
              <a:t>Федеральный закон от 27.11.2018 N 422-ФЗ "О проведении эксперимента по установлению специального налогового режима "Налог на профессиональный доход" в городе федерального значения Москве, в Московской и Калужской областях, а также в Республике Татарстан (Татарстан)«.</a:t>
            </a:r>
          </a:p>
          <a:p>
            <a:r>
              <a:rPr lang="ru-RU" dirty="0"/>
              <a:t>Налоговый кодекс Российской Федерации.</a:t>
            </a:r>
          </a:p>
          <a:p>
            <a:r>
              <a:rPr lang="ru-RU" dirty="0"/>
              <a:t>Письмо Минфина России от 29.05.2019 N 03-11-11/38994.</a:t>
            </a:r>
          </a:p>
          <a:p>
            <a:r>
              <a:rPr lang="ru-RU" dirty="0"/>
              <a:t>Письмо ФНС России от 18.11.2019 N СД-4-3/23424@).</a:t>
            </a:r>
          </a:p>
          <a:p>
            <a:r>
              <a:rPr lang="ru-RU" dirty="0"/>
              <a:t>Письмо Минфина России от 05.09.2019 N 03-11-11/68560).</a:t>
            </a:r>
          </a:p>
          <a:p>
            <a:r>
              <a:rPr lang="ru-RU" dirty="0"/>
              <a:t>Постановление Правительства РФ от 02.10.2014 N 1015 «Об утверждении Правил подсчета и подтверждения страхового стажа для установления страховых пенсий».</a:t>
            </a:r>
          </a:p>
          <a:p>
            <a:r>
              <a:rPr lang="ru-RU" dirty="0"/>
              <a:t>Сайт: </a:t>
            </a:r>
            <a:r>
              <a:rPr lang="en-US" dirty="0">
                <a:hlinkClick r:id="rId2"/>
              </a:rPr>
              <a:t>https://npd.nalog.ru/</a:t>
            </a:r>
            <a:endParaRPr lang="ru-RU" dirty="0"/>
          </a:p>
          <a:p>
            <a:pPr>
              <a:buNone/>
            </a:pPr>
            <a:endParaRPr lang="ru-RU" u="sng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34823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28053" y="460680"/>
            <a:ext cx="5714106" cy="83710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НАШИ КОНТАКТЫ: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99806" y="1589649"/>
            <a:ext cx="11090446" cy="4389120"/>
          </a:xfrm>
        </p:spPr>
        <p:txBody>
          <a:bodyPr>
            <a:noAutofit/>
          </a:bodyPr>
          <a:lstStyle/>
          <a:p>
            <a:r>
              <a:rPr lang="ru-RU" dirty="0"/>
              <a:t>Адрес: </a:t>
            </a:r>
            <a:r>
              <a:rPr lang="ru-RU" dirty="0" err="1"/>
              <a:t>г.Челябинск</a:t>
            </a:r>
            <a:r>
              <a:rPr lang="ru-RU" dirty="0"/>
              <a:t>, </a:t>
            </a:r>
            <a:r>
              <a:rPr lang="ru-RU" dirty="0" err="1"/>
              <a:t>ул.Степана</a:t>
            </a:r>
            <a:r>
              <a:rPr lang="ru-RU" dirty="0"/>
              <a:t> Разина, д.1, </a:t>
            </a:r>
            <a:r>
              <a:rPr lang="ru-RU" dirty="0" err="1"/>
              <a:t>корп.Б</a:t>
            </a:r>
            <a:r>
              <a:rPr lang="ru-RU" dirty="0"/>
              <a:t>, оф.13</a:t>
            </a:r>
          </a:p>
          <a:p>
            <a:r>
              <a:rPr lang="ru-RU" dirty="0"/>
              <a:t>Телефон: </a:t>
            </a:r>
            <a:r>
              <a:rPr lang="ru-RU" dirty="0">
                <a:hlinkClick r:id="rId2"/>
              </a:rPr>
              <a:t>+7 922 70 70 123</a:t>
            </a:r>
            <a:endParaRPr lang="ru-RU" dirty="0"/>
          </a:p>
          <a:p>
            <a:r>
              <a:rPr lang="en-US" dirty="0"/>
              <a:t>Email: </a:t>
            </a:r>
            <a:r>
              <a:rPr lang="en-US" dirty="0">
                <a:hlinkClick r:id="rId3"/>
              </a:rPr>
              <a:t>office@yustved.ru</a:t>
            </a:r>
            <a:endParaRPr lang="ru-RU" dirty="0"/>
          </a:p>
          <a:p>
            <a:r>
              <a:rPr lang="ru-RU" dirty="0"/>
              <a:t>Сайт: </a:t>
            </a:r>
            <a:r>
              <a:rPr lang="en-US" dirty="0">
                <a:hlinkClick r:id="rId4"/>
              </a:rPr>
              <a:t>https://npd.nalog.ru/</a:t>
            </a:r>
            <a:endParaRPr lang="ru-RU" dirty="0"/>
          </a:p>
          <a:p>
            <a:pPr>
              <a:buNone/>
            </a:pPr>
            <a:endParaRPr lang="ru-RU" u="sng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28" name="Picture 4" descr="Сайт компании Юстведия">
            <a:extLst>
              <a:ext uri="{FF2B5EF4-FFF2-40B4-BE49-F238E27FC236}">
                <a16:creationId xmlns:a16="http://schemas.microsoft.com/office/drawing/2014/main" id="{F9454E0D-AE92-4E82-AE30-0C999A9A8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14" y="1671430"/>
            <a:ext cx="3991182" cy="87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2479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189E2D-04B7-43D1-B268-001E4BE7F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8524" y="790113"/>
            <a:ext cx="6019800" cy="628835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/>
              <a:t>Любовь Филатова</a:t>
            </a:r>
            <a:endParaRPr lang="ru-RU" sz="4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F9C679-7DBB-48FC-A04C-0831D8D8FC0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6062" r="26062"/>
          <a:stretch>
            <a:fillRect/>
          </a:stretch>
        </p:blipFill>
        <p:spPr>
          <a:xfrm>
            <a:off x="784825" y="790113"/>
            <a:ext cx="3280974" cy="457200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0F92BCAB-C950-4457-AB32-D7222EDA8F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22812" y="1580226"/>
            <a:ext cx="6021388" cy="3343428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2400" dirty="0">
                <a:solidFill>
                  <a:schemeClr val="tx1">
                    <a:lumMod val="75000"/>
                  </a:schemeClr>
                </a:solidFill>
              </a:rPr>
              <a:t>Учредитель и ведущий юрист компании Юстведия – юридические и бухгалтерские услуги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2400" dirty="0">
                <a:solidFill>
                  <a:schemeClr val="tx1">
                    <a:lumMod val="75000"/>
                  </a:schemeClr>
                </a:solidFill>
              </a:rPr>
              <a:t>Практикующий юрист в области хозяйственного и корпоративного права.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ru-RU" sz="2400" dirty="0">
                <a:solidFill>
                  <a:schemeClr val="tx1">
                    <a:lumMod val="75000"/>
                  </a:schemeClr>
                </a:solidFill>
              </a:rPr>
              <a:t>Стаж более 13 лет.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3783845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729" y="215155"/>
            <a:ext cx="11416553" cy="726954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1. Как стать самозанятым?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4212" y="1074328"/>
            <a:ext cx="11055070" cy="5271247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Самозанятые – </a:t>
            </a:r>
            <a:r>
              <a:rPr lang="ru-RU" dirty="0">
                <a:solidFill>
                  <a:srgbClr val="FFFF00"/>
                </a:solidFill>
              </a:rPr>
              <a:t>это физические лица, зарегистрированные в ИФНС и применяющие специальный налоговый режим «Налог на профессиональный доход» (далее – НПД, специальный налоговый режим).</a:t>
            </a:r>
          </a:p>
          <a:p>
            <a:r>
              <a:rPr lang="ru-RU" b="1" dirty="0">
                <a:solidFill>
                  <a:srgbClr val="FFFF00"/>
                </a:solidFill>
              </a:rPr>
              <a:t>Профессиональный доход - </a:t>
            </a:r>
            <a:r>
              <a:rPr lang="ru-RU" dirty="0">
                <a:solidFill>
                  <a:srgbClr val="FFFF00"/>
                </a:solidFill>
              </a:rPr>
              <a:t>доход физических лиц от деятельности, при ведении которой они не имеют работодателя и не привлекают наемных работников по трудовым договорам, а также доход от использования имущества </a:t>
            </a:r>
            <a:r>
              <a:rPr lang="ru-RU" dirty="0">
                <a:solidFill>
                  <a:srgbClr val="002060"/>
                </a:solidFill>
              </a:rPr>
              <a:t>ч. 7 ст. 2 Федерального закона от 27.11.2018 № 422-ФЗ).</a:t>
            </a:r>
          </a:p>
          <a:p>
            <a:r>
              <a:rPr lang="ru-RU" b="1" dirty="0">
                <a:solidFill>
                  <a:srgbClr val="FFFF00"/>
                </a:solidFill>
              </a:rPr>
              <a:t>Лица, применяющие НПД, могут работать по трудовому договору. </a:t>
            </a:r>
            <a:r>
              <a:rPr lang="ru-RU" dirty="0">
                <a:solidFill>
                  <a:srgbClr val="FFFF00"/>
                </a:solidFill>
              </a:rPr>
              <a:t>При этом доходы гражданина, полученные от трудовой деятельности, облагаются НДФЛ в общем порядке. </a:t>
            </a:r>
          </a:p>
          <a:p>
            <a:r>
              <a:rPr lang="ru-RU" b="1" dirty="0">
                <a:solidFill>
                  <a:srgbClr val="FFFF00"/>
                </a:solidFill>
              </a:rPr>
              <a:t>Лица, применяющие НПД, могут вести предпринимательскую деятельность в качестве индивидуального предпринимателя (ИП). </a:t>
            </a:r>
            <a:r>
              <a:rPr lang="ru-RU" dirty="0">
                <a:solidFill>
                  <a:srgbClr val="FFFF00"/>
                </a:solidFill>
              </a:rPr>
              <a:t>Однако, если ИП применяет  </a:t>
            </a:r>
            <a:r>
              <a:rPr lang="ru-RU" dirty="0" err="1">
                <a:solidFill>
                  <a:srgbClr val="FFFF00"/>
                </a:solidFill>
              </a:rPr>
              <a:t>спецрежимы</a:t>
            </a:r>
            <a:r>
              <a:rPr lang="ru-RU" dirty="0">
                <a:solidFill>
                  <a:srgbClr val="FFFF00"/>
                </a:solidFill>
              </a:rPr>
              <a:t> (УСН, ЕСХН, ЕНВД), то он должен отказаться от их применения и перейти на налоговый режим для самозанятых</a:t>
            </a:r>
            <a:r>
              <a:rPr lang="ru-RU" dirty="0">
                <a:solidFill>
                  <a:srgbClr val="002060"/>
                </a:solidFill>
              </a:rPr>
              <a:t> (ч. 4 ст. 15 Федерального закона от 27.11.2018 № 422-ФЗ).</a:t>
            </a:r>
          </a:p>
        </p:txBody>
      </p:sp>
    </p:spTree>
    <p:extLst>
      <p:ext uri="{BB962C8B-B14F-4D97-AF65-F5344CB8AC3E}">
        <p14:creationId xmlns:p14="http://schemas.microsoft.com/office/powerpoint/2010/main" val="3932203807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26273B20-6CC5-4D0D-BE6B-D4900C667A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090600"/>
              </p:ext>
            </p:extLst>
          </p:nvPr>
        </p:nvGraphicFramePr>
        <p:xfrm>
          <a:off x="1694748" y="485955"/>
          <a:ext cx="8952762" cy="58860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44951423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822701428"/>
              </p:ext>
            </p:extLst>
          </p:nvPr>
        </p:nvGraphicFramePr>
        <p:xfrm>
          <a:off x="1315720" y="795866"/>
          <a:ext cx="1005332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654146" y="298938"/>
            <a:ext cx="10959353" cy="648309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/>
              <a:t>Постановка </a:t>
            </a:r>
            <a:r>
              <a:rPr lang="ru-RU" sz="2800" b="1" dirty="0" err="1"/>
              <a:t>фл</a:t>
            </a:r>
            <a:r>
              <a:rPr lang="ru-RU" sz="2800" b="1" dirty="0"/>
              <a:t> на учет как плательщика НПД:</a:t>
            </a:r>
          </a:p>
        </p:txBody>
      </p:sp>
    </p:spTree>
    <p:extLst>
      <p:ext uri="{BB962C8B-B14F-4D97-AF65-F5344CB8AC3E}">
        <p14:creationId xmlns:p14="http://schemas.microsoft.com/office/powerpoint/2010/main" val="190736980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 rot="16200000">
            <a:off x="-1597916" y="2909153"/>
            <a:ext cx="5806440" cy="5638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Установка приложения «Мой налог»: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82" y="548641"/>
            <a:ext cx="3291840" cy="55930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406" y="760086"/>
            <a:ext cx="3706749" cy="4968621"/>
          </a:xfrm>
          <a:prstGeom prst="rect">
            <a:avLst/>
          </a:prstGeom>
        </p:spPr>
      </p:pic>
      <p:sp>
        <p:nvSpPr>
          <p:cNvPr id="16" name="Стрелка вверх 15"/>
          <p:cNvSpPr/>
          <p:nvPr/>
        </p:nvSpPr>
        <p:spPr>
          <a:xfrm rot="5400000">
            <a:off x="6258487" y="2448491"/>
            <a:ext cx="345586" cy="1615440"/>
          </a:xfrm>
          <a:prstGeom prst="up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88478436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 rot="16200000">
            <a:off x="-2142808" y="2926080"/>
            <a:ext cx="5806440" cy="563880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Регистрация в приложении: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00" y="540000"/>
            <a:ext cx="3291840" cy="56235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00" y="540000"/>
            <a:ext cx="3276600" cy="56692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000" y="540000"/>
            <a:ext cx="329184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692127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 rot="16200000">
            <a:off x="-2142808" y="2926080"/>
            <a:ext cx="5806440" cy="563880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Выбор способа регистрации: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000" y="509520"/>
            <a:ext cx="3291840" cy="5669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00" y="509520"/>
            <a:ext cx="3291840" cy="56540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3F237DB-1E39-4506-94EC-4EC1EB08B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000" y="509517"/>
            <a:ext cx="3291840" cy="565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428143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Юстведия 2">
  <a:themeElements>
    <a:clrScheme name="Юстведия2">
      <a:dk1>
        <a:srgbClr val="6600CC"/>
      </a:dk1>
      <a:lt1>
        <a:srgbClr val="FFFF66"/>
      </a:lt1>
      <a:dk2>
        <a:srgbClr val="7030A0"/>
      </a:dk2>
      <a:lt2>
        <a:srgbClr val="FFFFFF"/>
      </a:lt2>
      <a:accent1>
        <a:srgbClr val="FFFF00"/>
      </a:accent1>
      <a:accent2>
        <a:srgbClr val="E7E33D"/>
      </a:accent2>
      <a:accent3>
        <a:srgbClr val="C464CE"/>
      </a:accent3>
      <a:accent4>
        <a:srgbClr val="B19673"/>
      </a:accent4>
      <a:accent5>
        <a:srgbClr val="9B6BF2"/>
      </a:accent5>
      <a:accent6>
        <a:srgbClr val="D53DD0"/>
      </a:accent6>
      <a:hlink>
        <a:srgbClr val="4C0099"/>
      </a:hlink>
      <a:folHlink>
        <a:srgbClr val="D8D8D8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Юстведия 2" id="{195BA4F9-2F70-490B-A330-9163E7E69190}" vid="{BEEE9045-EFA1-4808-A707-9C23CD2A86D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Юстведия 2</Template>
  <TotalTime>3188</TotalTime>
  <Words>1357</Words>
  <Application>Microsoft Office PowerPoint</Application>
  <PresentationFormat>Широкоэкранный</PresentationFormat>
  <Paragraphs>110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Century Gothic</vt:lpstr>
      <vt:lpstr>Wingdings 3</vt:lpstr>
      <vt:lpstr>Юстведия 2</vt:lpstr>
      <vt:lpstr>Самозанятым приготовиться!  </vt:lpstr>
      <vt:lpstr>Нелли   Жучкова</vt:lpstr>
      <vt:lpstr>Любовь Филатова</vt:lpstr>
      <vt:lpstr>1. Как стать самозанятым? </vt:lpstr>
      <vt:lpstr>Презентация PowerPoint</vt:lpstr>
      <vt:lpstr>Постановка фл на учет как плательщика НПД:</vt:lpstr>
      <vt:lpstr>Установка приложения «Мой налог»:</vt:lpstr>
      <vt:lpstr>Регистрация в приложении:</vt:lpstr>
      <vt:lpstr>Выбор способа регистрации:</vt:lpstr>
      <vt:lpstr>Регистрация по паспорту РФ:</vt:lpstr>
      <vt:lpstr>Завершение регистрации:</vt:lpstr>
      <vt:lpstr>Настройки и персональные данные:</vt:lpstr>
      <vt:lpstr>Просмотр операций в приложении:</vt:lpstr>
      <vt:lpstr>Просмотр уведомлений в приложении:</vt:lpstr>
      <vt:lpstr>Оформление сделки в приложении:</vt:lpstr>
      <vt:lpstr>Выдача чека:</vt:lpstr>
      <vt:lpstr>Оплата налогов:</vt:lpstr>
      <vt:lpstr>Проверка статуса налогоплательщика НПД:</vt:lpstr>
      <vt:lpstr>Проверка статуса налогоплательщика НПД:</vt:lpstr>
      <vt:lpstr>2. Какие налоги и взносы уплачивают самозанятые?</vt:lpstr>
      <vt:lpstr>Презентация PowerPoint</vt:lpstr>
      <vt:lpstr>3. Возможности и ограничения для самозанятых.</vt:lpstr>
      <vt:lpstr>Презентация PowerPoint</vt:lpstr>
      <vt:lpstr>Не могут перейти на уплату НПД лица, если они (ч. 2 ст. 4 Закона от 27.11.2018 N 422-ФЗ):</vt:lpstr>
      <vt:lpstr>Не попадают под действие НПД следующие доходы (ч. 2 ст. 6 Закона от 27.11.2018 N 422-ФЗ):</vt:lpstr>
      <vt:lpstr>Не попадают под действие НПД следующие доходы (ч. 2 ст. 6 Закона от 27.11.2018 N 422-ФЗ):</vt:lpstr>
      <vt:lpstr>ПРАВОВЫЕ ИСТОЧНИКИ:</vt:lpstr>
      <vt:lpstr>НАШИ КОНТАКТЫ: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 И ЗАЧЕМ  ПРЕДПРИНИМАТЕЛЮ ЗАЩИЩАТЬ СВОЮ ИНТЕЛЛЕКТУАЛЬНУЮ СОБСТВЕННОСТЬ?</dc:title>
  <dc:creator>Nelli</dc:creator>
  <cp:lastModifiedBy>User</cp:lastModifiedBy>
  <cp:revision>193</cp:revision>
  <dcterms:created xsi:type="dcterms:W3CDTF">2019-05-15T10:58:52Z</dcterms:created>
  <dcterms:modified xsi:type="dcterms:W3CDTF">2019-12-20T07:24:18Z</dcterms:modified>
</cp:coreProperties>
</file>